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0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846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46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54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216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51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020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2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80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7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55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FF00"/>
            </a:gs>
            <a:gs pos="95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8DD25D-AEFC-4032-BB27-6028DBBA6ADF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AA4DE4-DB5B-49A8-88AB-B455DC70E0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0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3" name="applause.wav"/>
          </p:stSnd>
        </p:sndAc>
      </p:transition>
    </mc:Choice>
    <mc:Fallback>
      <p:transition spd="slow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2172" y="1569172"/>
            <a:ext cx="9489573" cy="1470025"/>
          </a:xfrm>
        </p:spPr>
        <p:txBody>
          <a:bodyPr/>
          <a:lstStyle/>
          <a:p>
            <a:r>
              <a:rPr lang="cs-CZ" sz="8000" dirty="0" smtClean="0">
                <a:solidFill>
                  <a:srgbClr val="FF3399"/>
                </a:solidFill>
              </a:rPr>
              <a:t>Noc ve škole</a:t>
            </a:r>
            <a:endParaRPr lang="cs-CZ" sz="8000" dirty="0">
              <a:solidFill>
                <a:srgbClr val="FF339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5307" y="3689985"/>
            <a:ext cx="9489573" cy="861420"/>
          </a:xfrm>
        </p:spPr>
        <p:txBody>
          <a:bodyPr/>
          <a:lstStyle/>
          <a:p>
            <a:r>
              <a:rPr lang="cs-CZ" dirty="0" smtClean="0">
                <a:solidFill>
                  <a:srgbClr val="FF3399"/>
                </a:solidFill>
              </a:rPr>
              <a:t>Tereza </a:t>
            </a:r>
            <a:r>
              <a:rPr lang="cs-CZ" dirty="0" err="1" smtClean="0">
                <a:solidFill>
                  <a:srgbClr val="FF3399"/>
                </a:solidFill>
              </a:rPr>
              <a:t>Mamulová</a:t>
            </a:r>
            <a:endParaRPr lang="cs-CZ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80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826" y="856387"/>
            <a:ext cx="9489573" cy="1470025"/>
          </a:xfrm>
        </p:spPr>
        <p:txBody>
          <a:bodyPr/>
          <a:lstStyle/>
          <a:p>
            <a:r>
              <a:rPr lang="cs-CZ" sz="6600" dirty="0" smtClean="0">
                <a:solidFill>
                  <a:srgbClr val="00B0F0"/>
                </a:solidFill>
              </a:rPr>
              <a:t>Úvod</a:t>
            </a:r>
            <a:endParaRPr lang="cs-CZ" sz="6600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5923" y="2432115"/>
            <a:ext cx="9489573" cy="3206685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11.4. Spíme ve škole ale než budeme spát jsme si vyrazili do kina na RIO 2 na 3D!!!!!!!!!Bylo to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úžasné!Pak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jsme si mohli něco v cukrárně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koupit.Jak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jsme jeli zpátky jsme si udělali ve škole pizzu.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06400"/>
            <a:ext cx="2960016" cy="2220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68" y="346783"/>
            <a:ext cx="2457254" cy="17392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8" y="3761295"/>
            <a:ext cx="3550763" cy="26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dirty="0" smtClean="0">
                <a:solidFill>
                  <a:srgbClr val="FF3399"/>
                </a:solidFill>
              </a:rPr>
              <a:t>Večeře</a:t>
            </a:r>
            <a:endParaRPr lang="cs-CZ" sz="7200" dirty="0">
              <a:solidFill>
                <a:srgbClr val="FF3399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F0"/>
                </a:solidFill>
              </a:rPr>
              <a:t>Na večeři jsme měli pizzu tu kterou jsme si udělali</a:t>
            </a:r>
            <a:endParaRPr lang="cs-CZ" sz="4000" dirty="0">
              <a:solidFill>
                <a:srgbClr val="00B0F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1014016"/>
            <a:ext cx="5705475" cy="4279106"/>
          </a:xfrm>
        </p:spPr>
      </p:pic>
    </p:spTree>
    <p:extLst>
      <p:ext uri="{BB962C8B-B14F-4D97-AF65-F5344CB8AC3E}">
        <p14:creationId xmlns:p14="http://schemas.microsoft.com/office/powerpoint/2010/main" val="348156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6446" y="1710924"/>
            <a:ext cx="9489573" cy="1470025"/>
          </a:xfrm>
        </p:spPr>
        <p:txBody>
          <a:bodyPr/>
          <a:lstStyle/>
          <a:p>
            <a:r>
              <a:rPr lang="cs-CZ" sz="4400" dirty="0" smtClean="0"/>
              <a:t>            </a:t>
            </a:r>
            <a:r>
              <a:rPr lang="cs-CZ" sz="44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cs-CZ" sz="9600" dirty="0" smtClean="0">
                <a:solidFill>
                  <a:schemeClr val="accent6">
                    <a:lumMod val="50000"/>
                  </a:schemeClr>
                </a:solidFill>
              </a:rPr>
              <a:t>stezka </a:t>
            </a:r>
            <a:r>
              <a:rPr lang="cs-CZ" sz="6600" dirty="0" smtClean="0">
                <a:solidFill>
                  <a:schemeClr val="accent6">
                    <a:lumMod val="50000"/>
                  </a:schemeClr>
                </a:solidFill>
              </a:rPr>
              <a:t>odvahy!!!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54591" y="3514189"/>
            <a:ext cx="9489573" cy="861420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Šli jsme na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tezku odvahy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večer!Moc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lidí se nebálo až na jednoho!!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3" y="4017578"/>
            <a:ext cx="3425072" cy="25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</a:rPr>
              <a:t>                   Smích nás vůbec nepřešel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9" y="1702880"/>
            <a:ext cx="5403850" cy="4052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31" y="2281285"/>
            <a:ext cx="4807671" cy="36057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457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</a:t>
            </a:r>
            <a:r>
              <a:rPr lang="cs-CZ" sz="4800" dirty="0" smtClean="0">
                <a:solidFill>
                  <a:schemeClr val="accent4"/>
                </a:solidFill>
              </a:rPr>
              <a:t>Focení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             Pomoc fotíme se schovat pod spacák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37" y="2506411"/>
            <a:ext cx="4628369" cy="347186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Tady jsou ty které byli pod spacákem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05" y="2389189"/>
            <a:ext cx="4628367" cy="3471861"/>
          </a:xfrm>
        </p:spPr>
      </p:pic>
    </p:spTree>
    <p:extLst>
      <p:ext uri="{BB962C8B-B14F-4D97-AF65-F5344CB8AC3E}">
        <p14:creationId xmlns:p14="http://schemas.microsoft.com/office/powerpoint/2010/main" val="394823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Úžasný pelíšek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5928">
            <a:off x="-101835" y="1870289"/>
            <a:ext cx="5030461" cy="40528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337">
            <a:off x="6636470" y="2073896"/>
            <a:ext cx="4945929" cy="3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924" y="609737"/>
            <a:ext cx="7518412" cy="924475"/>
          </a:xfrm>
        </p:spPr>
        <p:txBody>
          <a:bodyPr/>
          <a:lstStyle/>
          <a:p>
            <a:pPr algn="ctr"/>
            <a:r>
              <a:rPr lang="cs-CZ" dirty="0" smtClean="0"/>
              <a:t>                             </a:t>
            </a:r>
            <a:r>
              <a:rPr lang="cs-CZ" sz="4000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6066" y="2540690"/>
            <a:ext cx="6568364" cy="36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9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47</TotalTime>
  <Words>102</Words>
  <Application>Microsoft Office PowerPoint</Application>
  <PresentationFormat>Širokoúhlá obrazovka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Trebuchet MS</vt:lpstr>
      <vt:lpstr>Verdana</vt:lpstr>
      <vt:lpstr>Wingdings 2</vt:lpstr>
      <vt:lpstr>Spring</vt:lpstr>
      <vt:lpstr>Noc ve škole</vt:lpstr>
      <vt:lpstr>Úvod</vt:lpstr>
      <vt:lpstr>Večeře</vt:lpstr>
      <vt:lpstr>                 stezka odvahy!!!</vt:lpstr>
      <vt:lpstr>                   Smích nás vůbec nepřešel</vt:lpstr>
      <vt:lpstr>                       Focení</vt:lpstr>
      <vt:lpstr>                     Úžasný pelíšek</vt:lpstr>
      <vt:lpstr>                             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ve škole</dc:title>
  <dc:creator>zak</dc:creator>
  <cp:lastModifiedBy>zak</cp:lastModifiedBy>
  <cp:revision>7</cp:revision>
  <dcterms:created xsi:type="dcterms:W3CDTF">2014-04-30T08:34:37Z</dcterms:created>
  <dcterms:modified xsi:type="dcterms:W3CDTF">2014-04-30T09:28:24Z</dcterms:modified>
</cp:coreProperties>
</file>