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8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0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36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9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3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93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84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2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45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7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05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1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2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21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24">
              <a:schemeClr val="accent5"/>
            </a:gs>
            <a:gs pos="76796">
              <a:srgbClr val="00B0F0"/>
            </a:gs>
            <a:gs pos="62000">
              <a:srgbClr val="92D050"/>
            </a:gs>
            <a:gs pos="18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14C778-88DD-47BC-9992-90BBF525839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FD907-1415-4EDF-8AD8-E8189B2480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19513" y="2026763"/>
            <a:ext cx="7383510" cy="1969504"/>
          </a:xfrm>
          <a:noFill/>
        </p:spPr>
        <p:txBody>
          <a:bodyPr>
            <a:normAutofit/>
          </a:bodyPr>
          <a:lstStyle/>
          <a:p>
            <a:r>
              <a:rPr lang="cs-CZ" sz="9600" dirty="0" smtClean="0">
                <a:solidFill>
                  <a:srgbClr val="0070C0"/>
                </a:solidFill>
              </a:rPr>
              <a:t>NOC PÁŤAKU</a:t>
            </a:r>
            <a:endParaRPr lang="cs-CZ" sz="96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Nikola Byrtusová</a:t>
            </a:r>
            <a:endParaRPr lang="cs-CZ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55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TADY UŽ JE RÁNO</a:t>
            </a:r>
            <a:endParaRPr lang="cs-CZ" sz="6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383">
            <a:off x="1923041" y="2451415"/>
            <a:ext cx="4354191" cy="3265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394">
            <a:off x="6925015" y="2825578"/>
            <a:ext cx="4519828" cy="3389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361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DĚKUJI ZA POZORNOST</a:t>
            </a:r>
            <a:endParaRPr lang="cs-CZ" sz="5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612" y="2101064"/>
            <a:ext cx="5828352" cy="436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783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chemeClr val="accent6">
                    <a:lumMod val="50000"/>
                  </a:schemeClr>
                </a:solidFill>
              </a:rPr>
              <a:t>ÚVOD</a:t>
            </a:r>
            <a:endParaRPr lang="cs-CZ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pátek 11.4. jsme měli noc ve škole. Nejdříve jsme jeli do Třince do kina na Rio 2 3D. Potom jsme přijeli do Hrádku a šli na chvilku do parku. Přišli jsme do školy a dělali pizzu byla výborná a pomáhala nám s ní Andrea Turková. Potom jsme měli volnou zábavu do 20:00 a po volné zábavě jsme se vydali na stezku odvahy.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09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TADY JDEME NA VLAK</a:t>
            </a:r>
            <a:endParaRPr lang="cs-CZ" sz="6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04">
            <a:off x="2071322" y="2553729"/>
            <a:ext cx="3910227" cy="2932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90" y="2866958"/>
            <a:ext cx="4321862" cy="324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3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ČEKÁME NA VLAK</a:t>
            </a:r>
            <a:endParaRPr lang="cs-CZ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To </a:t>
            </a:r>
            <a:r>
              <a:rPr lang="cs-CZ" dirty="0">
                <a:solidFill>
                  <a:srgbClr val="00B0F0"/>
                </a:solidFill>
              </a:rPr>
              <a:t>ale </a:t>
            </a:r>
            <a:r>
              <a:rPr lang="cs-CZ" dirty="0" smtClean="0">
                <a:solidFill>
                  <a:srgbClr val="00B0F0"/>
                </a:solidFill>
              </a:rPr>
              <a:t>trvá.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546">
            <a:off x="3281407" y="2994456"/>
            <a:ext cx="4033792" cy="3025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48" y="2850292"/>
            <a:ext cx="4083222" cy="33981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8976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KINO JUPÍÍÍÍÍÍÍÍ!!!!!!!</a:t>
            </a:r>
            <a:endParaRPr lang="cs-CZ" sz="66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Mňam lízátko.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056">
            <a:off x="3745470" y="2809102"/>
            <a:ext cx="3976129" cy="2982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68">
            <a:off x="7988189" y="3790397"/>
            <a:ext cx="3841680" cy="2881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10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JÉÉÉÉÉÉÉÉ PARK JDEM SI HRÁT</a:t>
            </a:r>
            <a:endParaRPr lang="cs-CZ" sz="5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/>
                </a:solidFill>
              </a:rPr>
              <a:t>Už lezu!!!!.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442">
            <a:off x="3262182" y="3089188"/>
            <a:ext cx="3814119" cy="2860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8">
            <a:off x="7282838" y="2916193"/>
            <a:ext cx="4607697" cy="3455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8078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MŇAM TO BUDE DOBROTA!!!!</a:t>
            </a:r>
            <a:endParaRPr lang="cs-CZ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124">
            <a:off x="1692383" y="2323730"/>
            <a:ext cx="4238860" cy="3179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638">
            <a:off x="6493667" y="2751436"/>
            <a:ext cx="4475892" cy="3496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7267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TADY JSOU NAŠE PELÍŠKY</a:t>
            </a:r>
            <a:endParaRPr lang="cs-CZ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Neschovávejte se!!!!!!.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89" y="2537254"/>
            <a:ext cx="4014573" cy="301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70" y="3507259"/>
            <a:ext cx="2817340" cy="3072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81" y="1194486"/>
            <a:ext cx="2133600" cy="2673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16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UŽ JE NOC BUBUBU!!!!!!</a:t>
            </a:r>
            <a:endParaRPr lang="cs-CZ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652">
            <a:off x="1939308" y="2287832"/>
            <a:ext cx="4349677" cy="3262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82" y="3031524"/>
            <a:ext cx="4706552" cy="3529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ěticípá hvězda 5"/>
          <p:cNvSpPr/>
          <p:nvPr/>
        </p:nvSpPr>
        <p:spPr>
          <a:xfrm>
            <a:off x="2619632" y="584564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cípá hvězda 6"/>
          <p:cNvSpPr/>
          <p:nvPr/>
        </p:nvSpPr>
        <p:spPr>
          <a:xfrm>
            <a:off x="8822724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cípá hvězda 7"/>
          <p:cNvSpPr/>
          <p:nvPr/>
        </p:nvSpPr>
        <p:spPr>
          <a:xfrm>
            <a:off x="3076832" y="9267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489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TC103457496[[fn=Paralaxa]]</Template>
  <TotalTime>76</TotalTime>
  <Words>123</Words>
  <Application>Microsoft Office PowerPoint</Application>
  <PresentationFormat>Širokoúhlá obrazovka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Corbel</vt:lpstr>
      <vt:lpstr>Paralaxa</vt:lpstr>
      <vt:lpstr>NOC PÁŤAKU</vt:lpstr>
      <vt:lpstr>ÚVOD</vt:lpstr>
      <vt:lpstr>TADY JDEME NA VLAK</vt:lpstr>
      <vt:lpstr>ČEKÁME NA VLAK</vt:lpstr>
      <vt:lpstr>KINO JUPÍÍÍÍÍÍÍÍ!!!!!!!</vt:lpstr>
      <vt:lpstr>JÉÉÉÉÉÉÉÉ PARK JDEM SI HRÁT</vt:lpstr>
      <vt:lpstr>MŇAM TO BUDE DOBROTA!!!!</vt:lpstr>
      <vt:lpstr>TADY JSOU NAŠE PELÍŠKY</vt:lpstr>
      <vt:lpstr>UŽ JE NOC BUBUBU!!!!!!</vt:lpstr>
      <vt:lpstr>TADY UŽ JE RÁNO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PÁŤAKU</dc:title>
  <dc:creator>zak</dc:creator>
  <cp:lastModifiedBy>zak</cp:lastModifiedBy>
  <cp:revision>11</cp:revision>
  <dcterms:created xsi:type="dcterms:W3CDTF">2014-04-30T08:34:52Z</dcterms:created>
  <dcterms:modified xsi:type="dcterms:W3CDTF">2014-05-07T09:30:47Z</dcterms:modified>
</cp:coreProperties>
</file>