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33CCFF"/>
    <a:srgbClr val="F52B48"/>
    <a:srgbClr val="9E227E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F14-ECB1-42BA-ABB7-053EAAE96B8D}" type="datetimeFigureOut">
              <a:rPr lang="cs-CZ" smtClean="0"/>
              <a:t>27. 5. 2014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468A-AB55-4002-BF74-5F4CB47E1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720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F14-ECB1-42BA-ABB7-053EAAE96B8D}" type="datetimeFigureOut">
              <a:rPr lang="cs-CZ" smtClean="0"/>
              <a:t>27. 5. 2014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468A-AB55-4002-BF74-5F4CB47E1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42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F14-ECB1-42BA-ABB7-053EAAE96B8D}" type="datetimeFigureOut">
              <a:rPr lang="cs-CZ" smtClean="0"/>
              <a:t>27. 5. 2014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468A-AB55-4002-BF74-5F4CB47E1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47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F14-ECB1-42BA-ABB7-053EAAE96B8D}" type="datetimeFigureOut">
              <a:rPr lang="cs-CZ" smtClean="0"/>
              <a:t>27. 5. 2014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468A-AB55-4002-BF74-5F4CB47E1C3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385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F14-ECB1-42BA-ABB7-053EAAE96B8D}" type="datetimeFigureOut">
              <a:rPr lang="cs-CZ" smtClean="0"/>
              <a:t>27. 5. 2014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468A-AB55-4002-BF74-5F4CB47E1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465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F14-ECB1-42BA-ABB7-053EAAE96B8D}" type="datetimeFigureOut">
              <a:rPr lang="cs-CZ" smtClean="0"/>
              <a:t>27. 5. 2014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468A-AB55-4002-BF74-5F4CB47E1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40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F14-ECB1-42BA-ABB7-053EAAE96B8D}" type="datetimeFigureOut">
              <a:rPr lang="cs-CZ" smtClean="0"/>
              <a:t>27. 5. 2014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468A-AB55-4002-BF74-5F4CB47E1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6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F14-ECB1-42BA-ABB7-053EAAE96B8D}" type="datetimeFigureOut">
              <a:rPr lang="cs-CZ" smtClean="0"/>
              <a:t>27. 5. 2014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468A-AB55-4002-BF74-5F4CB47E1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459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F14-ECB1-42BA-ABB7-053EAAE96B8D}" type="datetimeFigureOut">
              <a:rPr lang="cs-CZ" smtClean="0"/>
              <a:t>27. 5. 2014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468A-AB55-4002-BF74-5F4CB47E1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18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F14-ECB1-42BA-ABB7-053EAAE96B8D}" type="datetimeFigureOut">
              <a:rPr lang="cs-CZ" smtClean="0"/>
              <a:t>27. 5. 2014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468A-AB55-4002-BF74-5F4CB47E1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24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F14-ECB1-42BA-ABB7-053EAAE96B8D}" type="datetimeFigureOut">
              <a:rPr lang="cs-CZ" smtClean="0"/>
              <a:t>27. 5. 2014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468A-AB55-4002-BF74-5F4CB47E1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26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F14-ECB1-42BA-ABB7-053EAAE96B8D}" type="datetimeFigureOut">
              <a:rPr lang="cs-CZ" smtClean="0"/>
              <a:t>27. 5. 2014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468A-AB55-4002-BF74-5F4CB47E1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76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F14-ECB1-42BA-ABB7-053EAAE96B8D}" type="datetimeFigureOut">
              <a:rPr lang="cs-CZ" smtClean="0"/>
              <a:t>27. 5. 2014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468A-AB55-4002-BF74-5F4CB47E1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46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F14-ECB1-42BA-ABB7-053EAAE96B8D}" type="datetimeFigureOut">
              <a:rPr lang="cs-CZ" smtClean="0"/>
              <a:t>27. 5. 2014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468A-AB55-4002-BF74-5F4CB47E1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34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F14-ECB1-42BA-ABB7-053EAAE96B8D}" type="datetimeFigureOut">
              <a:rPr lang="cs-CZ" smtClean="0"/>
              <a:t>27. 5. 2014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468A-AB55-4002-BF74-5F4CB47E1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81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F14-ECB1-42BA-ABB7-053EAAE96B8D}" type="datetimeFigureOut">
              <a:rPr lang="cs-CZ" smtClean="0"/>
              <a:t>27. 5. 2014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468A-AB55-4002-BF74-5F4CB47E1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351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F14-ECB1-42BA-ABB7-053EAAE96B8D}" type="datetimeFigureOut">
              <a:rPr lang="cs-CZ" smtClean="0"/>
              <a:t>27. 5. 2014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468A-AB55-4002-BF74-5F4CB47E1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04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9CECF14-ECB1-42BA-ABB7-053EAAE96B8D}" type="datetimeFigureOut">
              <a:rPr lang="cs-CZ" smtClean="0"/>
              <a:t>27. 5. 2014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C78468A-AB55-4002-BF74-5F4CB47E1C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090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7200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N</a:t>
            </a:r>
            <a:r>
              <a:rPr lang="cs-CZ" sz="72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o</a:t>
            </a:r>
            <a:r>
              <a:rPr lang="cs-CZ" sz="7200" dirty="0" smtClean="0">
                <a:solidFill>
                  <a:srgbClr val="92D050"/>
                </a:solidFill>
                <a:latin typeface="Arial Rounded MT Bold" panose="020F0704030504030204" pitchFamily="34" charset="0"/>
              </a:rPr>
              <a:t>c</a:t>
            </a:r>
            <a:r>
              <a:rPr lang="cs-CZ" sz="7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cs-CZ" sz="7200" dirty="0" smtClean="0">
                <a:solidFill>
                  <a:srgbClr val="FF33CC"/>
                </a:solidFill>
                <a:latin typeface="Arial Rounded MT Bold" panose="020F0704030504030204" pitchFamily="34" charset="0"/>
              </a:rPr>
              <a:t>v</a:t>
            </a:r>
            <a:r>
              <a:rPr lang="cs-CZ" sz="7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e</a:t>
            </a:r>
            <a:r>
              <a:rPr lang="cs-CZ" sz="7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r>
              <a:rPr lang="cs-CZ" sz="7200" dirty="0" smtClean="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</a:rPr>
              <a:t>š</a:t>
            </a:r>
            <a:r>
              <a:rPr lang="cs-CZ" sz="7200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k</a:t>
            </a:r>
            <a:r>
              <a:rPr lang="cs-CZ" sz="7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o</a:t>
            </a:r>
            <a:r>
              <a:rPr lang="cs-CZ" sz="7200" dirty="0" smtClean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l</a:t>
            </a:r>
            <a:r>
              <a:rPr lang="cs-CZ" sz="72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e</a:t>
            </a:r>
            <a:endParaRPr lang="cs-CZ" sz="7200" dirty="0">
              <a:solidFill>
                <a:schemeClr val="accent1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53445"/>
            <a:ext cx="10233800" cy="4351338"/>
          </a:xfrm>
        </p:spPr>
        <p:txBody>
          <a:bodyPr>
            <a:normAutofit/>
          </a:bodyPr>
          <a:lstStyle/>
          <a:p>
            <a:pPr algn="ctr"/>
            <a:r>
              <a:rPr lang="cs-CZ" sz="5400" dirty="0" smtClean="0">
                <a:solidFill>
                  <a:srgbClr val="9E227E"/>
                </a:solidFill>
              </a:rPr>
              <a:t>Marie </a:t>
            </a:r>
            <a:r>
              <a:rPr lang="cs-CZ" sz="5400" dirty="0" err="1">
                <a:solidFill>
                  <a:srgbClr val="9E227E"/>
                </a:solidFill>
              </a:rPr>
              <a:t>K</a:t>
            </a:r>
            <a:r>
              <a:rPr lang="cs-CZ" sz="5400" smtClean="0">
                <a:solidFill>
                  <a:srgbClr val="9E227E"/>
                </a:solidFill>
              </a:rPr>
              <a:t>owalczyková</a:t>
            </a:r>
            <a:endParaRPr lang="cs-CZ" sz="5400" dirty="0">
              <a:solidFill>
                <a:srgbClr val="9E22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0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9000">
        <p14:glitter pattern="hexagon"/>
      </p:transition>
    </mc:Choice>
    <mc:Fallback xmlns="">
      <p:transition spd="slow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9770" y="324464"/>
            <a:ext cx="3932237" cy="1600200"/>
          </a:xfrm>
        </p:spPr>
        <p:txBody>
          <a:bodyPr>
            <a:normAutofit/>
          </a:bodyPr>
          <a:lstStyle/>
          <a:p>
            <a:r>
              <a:rPr lang="cs-CZ" sz="8800" dirty="0">
                <a:solidFill>
                  <a:schemeClr val="accent2">
                    <a:lumMod val="75000"/>
                  </a:schemeClr>
                </a:solidFill>
              </a:rPr>
              <a:t>Ú</a:t>
            </a:r>
            <a:r>
              <a:rPr lang="cs-CZ" sz="8800" dirty="0" smtClean="0">
                <a:solidFill>
                  <a:schemeClr val="accent2">
                    <a:lumMod val="75000"/>
                  </a:schemeClr>
                </a:solidFill>
              </a:rPr>
              <a:t>vod</a:t>
            </a:r>
            <a:endParaRPr lang="cs-CZ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300584" y="324464"/>
            <a:ext cx="3164120" cy="249841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09875" y="1924664"/>
            <a:ext cx="3652025" cy="381158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11.4. NAŠE TŘÍDA  5.TŘÍDA SPALI  VE ŠKOLE . JAKO PRVNÍ JSME ŠLI DO TŘINCE DO KINA NA RIO 2 BYLO TO VE 3D BYLA TO VELIKÁ ZÁBAVA .</a:t>
            </a:r>
            <a:endParaRPr lang="cs-CZ" sz="24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51" y="2057400"/>
            <a:ext cx="2956232" cy="236711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57" y="4136922"/>
            <a:ext cx="3197072" cy="239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7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0962" y="309843"/>
            <a:ext cx="3932237" cy="1600200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92D050"/>
                </a:solidFill>
              </a:rPr>
              <a:t>JÍDLO (VEČEŘE)</a:t>
            </a:r>
            <a:endParaRPr lang="cs-CZ" sz="4400" dirty="0">
              <a:solidFill>
                <a:srgbClr val="92D050"/>
              </a:solidFill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280950" y="336882"/>
            <a:ext cx="4108856" cy="32443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1067" y="2126225"/>
            <a:ext cx="3652025" cy="381158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Na jídlo nebo na večeři jsme měli pizzu  kterou jsme si sami udělali  byla velice výborná . </a:t>
            </a:r>
            <a:r>
              <a:rPr lang="cs-CZ" sz="2800" dirty="0" smtClean="0">
                <a:sym typeface="Wingdings" panose="05000000000000000000" pitchFamily="2" charset="2"/>
              </a:rPr>
              <a:t>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141" y="3908322"/>
            <a:ext cx="3500284" cy="26252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9206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52B48"/>
                </a:solidFill>
                <a:latin typeface="Arial Black" panose="020B0A04020102020204" pitchFamily="34" charset="0"/>
              </a:rPr>
              <a:t>Potom jsme měli volno</a:t>
            </a:r>
            <a:endParaRPr lang="cs-CZ" sz="4000" dirty="0">
              <a:solidFill>
                <a:srgbClr val="F52B48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052237" y="206478"/>
            <a:ext cx="4309709" cy="34029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33CCFF"/>
                </a:solidFill>
              </a:rPr>
              <a:t>Po pizze jsme měli trochu volnu byla legrace a hráli jsme polštářovou bitku a  trochu hudby </a:t>
            </a:r>
            <a:r>
              <a:rPr lang="cs-CZ" sz="2800" dirty="0" smtClean="0">
                <a:solidFill>
                  <a:srgbClr val="33CCFF"/>
                </a:solidFill>
                <a:sym typeface="Wingdings" panose="05000000000000000000" pitchFamily="2" charset="2"/>
              </a:rPr>
              <a:t></a:t>
            </a:r>
            <a:endParaRPr lang="cs-CZ" sz="2800" dirty="0">
              <a:solidFill>
                <a:srgbClr val="33CCFF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06" y="4036141"/>
            <a:ext cx="3382297" cy="2536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858" y="3854245"/>
            <a:ext cx="3624825" cy="2718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386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Potom jsme šli na stezku odvahy</a:t>
            </a:r>
            <a:endParaRPr lang="cs-CZ" sz="4000" dirty="0">
              <a:solidFill>
                <a:schemeClr val="accent6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240595" y="457200"/>
            <a:ext cx="4433478" cy="3500714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381864"/>
            <a:ext cx="3652025" cy="381158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Šli jsme na stezku odvahy do lesa bylo to mam super a potkali jsme pana starostu paní učitelky nám vyprávěla příběhy bylo to super . ÁÁÁÁÁÁÁ bojíme se 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3039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  <a:latin typeface="Bauhaus 93" panose="04030905020B02020C02" pitchFamily="82" charset="0"/>
              </a:rPr>
              <a:t>Potom jsme si užili hodně zábavy </a:t>
            </a:r>
            <a:r>
              <a:rPr lang="cs-CZ" dirty="0" smtClean="0">
                <a:solidFill>
                  <a:srgbClr val="00B050"/>
                </a:solidFill>
                <a:latin typeface="Bauhaus 93" panose="04030905020B02020C02" pitchFamily="82" charset="0"/>
                <a:sym typeface="Wingdings" panose="05000000000000000000" pitchFamily="2" charset="2"/>
              </a:rPr>
              <a:t></a:t>
            </a:r>
            <a:endParaRPr lang="cs-CZ" dirty="0">
              <a:solidFill>
                <a:srgbClr val="00B050"/>
              </a:solidFill>
              <a:latin typeface="Bauhaus 93" panose="04030905020B02020C02" pitchFamily="82" charset="0"/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052238" y="550607"/>
            <a:ext cx="2565125" cy="2025446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13651" y="2126226"/>
            <a:ext cx="3652025" cy="381158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Potom jsme měli hodně dlouho času si něco zahrát dívat se a jíst sladkostí . Dokonce jsme byli i </a:t>
            </a:r>
            <a:r>
              <a:rPr lang="cs-CZ" sz="2800" dirty="0" err="1"/>
              <a:t>z</a:t>
            </a:r>
            <a:r>
              <a:rPr lang="cs-CZ" sz="2800" dirty="0" err="1" smtClean="0"/>
              <a:t>toho</a:t>
            </a:r>
            <a:r>
              <a:rPr lang="cs-CZ" sz="2800" dirty="0" smtClean="0"/>
              <a:t> unavení </a:t>
            </a:r>
            <a:r>
              <a:rPr lang="cs-CZ" sz="2800" dirty="0" smtClean="0">
                <a:sym typeface="Wingdings" panose="05000000000000000000" pitchFamily="2" charset="2"/>
              </a:rPr>
              <a:t> Dokonce jsme hráli i na školu a na </a:t>
            </a:r>
            <a:r>
              <a:rPr lang="cs-CZ" sz="2800" dirty="0" err="1" smtClean="0">
                <a:sym typeface="Wingdings" panose="05000000000000000000" pitchFamily="2" charset="2"/>
              </a:rPr>
              <a:t>schovky</a:t>
            </a:r>
            <a:r>
              <a:rPr lang="cs-CZ" sz="2800" dirty="0" smtClean="0">
                <a:sym typeface="Wingdings" panose="05000000000000000000" pitchFamily="2" charset="2"/>
              </a:rPr>
              <a:t> .</a:t>
            </a:r>
            <a:endParaRPr lang="cs-CZ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79" y="612059"/>
            <a:ext cx="2536723" cy="190254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37" y="2982426"/>
            <a:ext cx="2615380" cy="196153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178" y="2982425"/>
            <a:ext cx="2615380" cy="196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2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hobit</a:t>
            </a:r>
            <a:endParaRPr lang="cs-CZ" sz="5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Zástupný symbol pro obrázek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5482032" y="457200"/>
            <a:ext cx="3759420" cy="296847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Potom jak jsme byli unavení dívali jsme se na film hobit a pak už někdo usnul.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441" y="427268"/>
            <a:ext cx="2271251" cy="302833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97" y="3775586"/>
            <a:ext cx="3795252" cy="284643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155" y="3726424"/>
            <a:ext cx="3926348" cy="294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6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11500" dirty="0" smtClean="0">
                <a:solidFill>
                  <a:schemeClr val="accent5">
                    <a:lumMod val="75000"/>
                  </a:schemeClr>
                </a:solidFill>
              </a:rPr>
              <a:t>ráno</a:t>
            </a:r>
            <a:endParaRPr lang="cs-CZ" sz="115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450105" y="344130"/>
            <a:ext cx="3575038" cy="282288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Ráno jsme vstali a šli jsme se nasnídat na snídani byly tvarohové šátečk</a:t>
            </a:r>
            <a:r>
              <a:rPr lang="cs-CZ" sz="2400" dirty="0"/>
              <a:t>y</a:t>
            </a:r>
            <a:r>
              <a:rPr lang="cs-CZ" sz="2400" dirty="0" smtClean="0"/>
              <a:t> MNAM potom jsme se šli </a:t>
            </a:r>
            <a:r>
              <a:rPr lang="cs-CZ" sz="2400" dirty="0"/>
              <a:t>s</a:t>
            </a:r>
            <a:r>
              <a:rPr lang="cs-CZ" sz="2400" dirty="0" smtClean="0"/>
              <a:t>balit a odešli domů .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845" y="3566651"/>
            <a:ext cx="4021394" cy="30160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9" y="3698576"/>
            <a:ext cx="3845495" cy="288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3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66FF33"/>
                </a:solidFill>
                <a:latin typeface="Cooper Black" panose="0208090404030B020404" pitchFamily="18" charset="0"/>
              </a:rPr>
              <a:t>Děkuji za pozornost</a:t>
            </a:r>
            <a:endParaRPr lang="cs-CZ" dirty="0">
              <a:solidFill>
                <a:srgbClr val="66FF33"/>
              </a:solidFill>
              <a:latin typeface="Cooper Black" panose="0208090404030B020404" pitchFamily="18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9213" y="1913219"/>
            <a:ext cx="3401961" cy="315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7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loubka">
  <a:themeElements>
    <a:clrScheme name="Hloubk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Hloubk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oubk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TC104033923[[fn=Hloubka]]</Template>
  <TotalTime>61</TotalTime>
  <Words>197</Words>
  <Application>Microsoft Office PowerPoint</Application>
  <PresentationFormat>Širokoúhlá obrazovka</PresentationFormat>
  <Paragraphs>17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8" baseType="lpstr">
      <vt:lpstr>Algerian</vt:lpstr>
      <vt:lpstr>Arial</vt:lpstr>
      <vt:lpstr>Arial Black</vt:lpstr>
      <vt:lpstr>Arial Rounded MT Bold</vt:lpstr>
      <vt:lpstr>Bauhaus 93</vt:lpstr>
      <vt:lpstr>Cooper Black</vt:lpstr>
      <vt:lpstr>Corbel</vt:lpstr>
      <vt:lpstr>Wingdings</vt:lpstr>
      <vt:lpstr>Hloubka</vt:lpstr>
      <vt:lpstr>Noc ve škole</vt:lpstr>
      <vt:lpstr>Úvod</vt:lpstr>
      <vt:lpstr>JÍDLO (VEČEŘE)</vt:lpstr>
      <vt:lpstr>Potom jsme měli volno</vt:lpstr>
      <vt:lpstr>Potom jsme šli na stezku odvahy</vt:lpstr>
      <vt:lpstr>Potom jsme si užili hodně zábavy </vt:lpstr>
      <vt:lpstr>hobit</vt:lpstr>
      <vt:lpstr>ráno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Noc ve škole</dc:title>
  <dc:creator>zak</dc:creator>
  <cp:lastModifiedBy>Uživatel</cp:lastModifiedBy>
  <cp:revision>9</cp:revision>
  <dcterms:created xsi:type="dcterms:W3CDTF">2014-04-30T08:31:16Z</dcterms:created>
  <dcterms:modified xsi:type="dcterms:W3CDTF">2014-05-27T15:11:17Z</dcterms:modified>
</cp:coreProperties>
</file>