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D4A351-4DDF-4432-930B-8B0D1EBC0272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743D90-D58A-4D85-BFC4-9E108CE5AD97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8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A351-4DDF-4432-930B-8B0D1EBC0272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3D90-D58A-4D85-BFC4-9E108CE5A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17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A351-4DDF-4432-930B-8B0D1EBC0272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3D90-D58A-4D85-BFC4-9E108CE5A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31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A351-4DDF-4432-930B-8B0D1EBC0272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3D90-D58A-4D85-BFC4-9E108CE5A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77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A351-4DDF-4432-930B-8B0D1EBC0272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3D90-D58A-4D85-BFC4-9E108CE5AD97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7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A351-4DDF-4432-930B-8B0D1EBC0272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3D90-D58A-4D85-BFC4-9E108CE5A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773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A351-4DDF-4432-930B-8B0D1EBC0272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3D90-D58A-4D85-BFC4-9E108CE5A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7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A351-4DDF-4432-930B-8B0D1EBC0272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3D90-D58A-4D85-BFC4-9E108CE5A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1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A351-4DDF-4432-930B-8B0D1EBC0272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3D90-D58A-4D85-BFC4-9E108CE5A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59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A351-4DDF-4432-930B-8B0D1EBC0272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3D90-D58A-4D85-BFC4-9E108CE5A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9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A351-4DDF-4432-930B-8B0D1EBC0272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3D90-D58A-4D85-BFC4-9E108CE5A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1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00B0F0">
                <a:lumMod val="85000"/>
                <a:lumOff val="15000"/>
                <a:alpha val="96000"/>
              </a:srgbClr>
            </a:gs>
            <a:gs pos="89855">
              <a:srgbClr val="FF0000"/>
            </a:gs>
            <a:gs pos="57000">
              <a:srgbClr val="FFFF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8D4A351-4DDF-4432-930B-8B0D1EBC0272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1743D90-D58A-4D85-BFC4-9E108CE5A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97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6000">
        <p14:honeycomb/>
        <p:sndAc>
          <p:stSnd>
            <p:snd r:embed="rId13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NOC PÁŤÁKŮ</a:t>
            </a:r>
            <a:endParaRPr lang="cs-CZ" sz="6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Markéta </a:t>
            </a:r>
            <a:r>
              <a:rPr lang="cs-CZ" sz="32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Gajdaczová</a:t>
            </a:r>
            <a:endParaRPr lang="cs-CZ" sz="32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8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4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9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992" tmFilter="0, 0; 0.125,0.2665; 0.25,0.4; 0.375,0.465; 0.5,0.5;  0.625,0.535; 0.75,0.6; 0.875,0.7335; 1,1">
                                          <p:stCondLst>
                                            <p:cond delay="19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96" tmFilter="0, 0; 0.125,0.2665; 0.25,0.4; 0.375,0.465; 0.5,0.5;  0.625,0.535; 0.75,0.6; 0.875,0.7335; 1,1">
                                          <p:stCondLst>
                                            <p:cond delay="397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2" tmFilter="0, 0; 0.125,0.2665; 0.25,0.4; 0.375,0.465; 0.5,0.5;  0.625,0.535; 0.75,0.6; 0.875,0.7335; 1,1">
                                          <p:stCondLst>
                                            <p:cond delay="4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8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98" decel="50000">
                                          <p:stCondLst>
                                            <p:cond delay="20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8">
                                          <p:stCondLst>
                                            <p:cond delay="39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98" decel="50000">
                                          <p:stCondLst>
                                            <p:cond delay="4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8">
                                          <p:stCondLst>
                                            <p:cond delay="49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98" decel="50000">
                                          <p:stCondLst>
                                            <p:cond delay="5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8">
                                          <p:stCondLst>
                                            <p:cond delay="54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98" decel="50000">
                                          <p:stCondLst>
                                            <p:cond delay="5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NEJLEPŠÍ PELECH</a:t>
            </a:r>
            <a:endParaRPr lang="cs-CZ" sz="6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2138" y="1705161"/>
            <a:ext cx="5077848" cy="50664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02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DĚKUJI ZA POZORNOST</a:t>
            </a:r>
            <a:endParaRPr lang="cs-CZ" sz="6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27295" y="1965960"/>
            <a:ext cx="4572000" cy="4160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076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 jsme dělali</a:t>
            </a:r>
            <a:endParaRPr lang="cs-CZ" sz="6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cs-CZ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11.4 jsme spali ve škole sraz jsme měli ve 14.30. Pak jsme šli na vlak a jeli do Třinci do kina Kosmos na 3D RIO2. Jak jsme dorazili tak nám páni dala 3D brýle a šli jsme se koukat. Po kině jsme si koupili zmrzlinu a šli jsme k vlaku. Jak jsme dorazili stavili jsme se do parku. Šli jsme do školy a dělali jsme pizzu.</a:t>
            </a:r>
            <a:endParaRPr lang="cs-CZ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723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TADY ČEKÁME NA VLAK</a:t>
            </a:r>
            <a:endParaRPr lang="cs-CZ" sz="6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110">
            <a:off x="487908" y="2309703"/>
            <a:ext cx="4708110" cy="3531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916">
            <a:off x="6116015" y="2367434"/>
            <a:ext cx="5093572" cy="3415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98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 KINĚ</a:t>
            </a:r>
            <a:endParaRPr lang="cs-CZ" sz="9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586">
            <a:off x="364754" y="1659568"/>
            <a:ext cx="4434005" cy="33255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300">
            <a:off x="7892366" y="1589635"/>
            <a:ext cx="3748585" cy="2811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947">
            <a:off x="4435522" y="3548417"/>
            <a:ext cx="3589361" cy="30161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1382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NAŠE PELECHY</a:t>
            </a:r>
            <a:endParaRPr lang="cs-CZ" sz="6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4" y="1965961"/>
            <a:ext cx="4899547" cy="3898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605">
            <a:off x="6150819" y="2388358"/>
            <a:ext cx="4867701" cy="37736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5497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PIZZA</a:t>
            </a:r>
            <a:endParaRPr lang="cs-CZ" sz="9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 dobré</a:t>
            </a:r>
            <a:endParaRPr lang="cs-CZ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266" y="1965960"/>
            <a:ext cx="6348337" cy="476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7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DADY SE DÍVÁME NA FILMY</a:t>
            </a:r>
            <a:endParaRPr lang="cs-CZ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" y="2652774"/>
            <a:ext cx="4609164" cy="3456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36" y="2652774"/>
            <a:ext cx="4976884" cy="3732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456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V PARKU</a:t>
            </a:r>
            <a:endParaRPr lang="cs-CZ" sz="6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17" y="1965960"/>
            <a:ext cx="5130951" cy="3848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3143">
            <a:off x="6491783" y="2456598"/>
            <a:ext cx="4751182" cy="38759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238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NĚKDO SE TADY SCHOVÁVA</a:t>
            </a:r>
            <a:endParaRPr lang="cs-CZ" sz="6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07" y="2613610"/>
            <a:ext cx="4683825" cy="3512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43" y="2613610"/>
            <a:ext cx="4869627" cy="36522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1563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106</Words>
  <Application>Microsoft Office PowerPoint</Application>
  <PresentationFormat>Širokoúhlá obrazovka</PresentationFormat>
  <Paragraphs>14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Agency FB</vt:lpstr>
      <vt:lpstr>Aharoni</vt:lpstr>
      <vt:lpstr>Algerian</vt:lpstr>
      <vt:lpstr>Angsana New</vt:lpstr>
      <vt:lpstr>Arial Narrow</vt:lpstr>
      <vt:lpstr>Comic Sans MS</vt:lpstr>
      <vt:lpstr>Corbel</vt:lpstr>
      <vt:lpstr>Základ</vt:lpstr>
      <vt:lpstr>NOC PÁŤÁKŮ</vt:lpstr>
      <vt:lpstr>Co jsme dělali</vt:lpstr>
      <vt:lpstr>TADY ČEKÁME NA VLAK</vt:lpstr>
      <vt:lpstr>V KINĚ</vt:lpstr>
      <vt:lpstr>NAŠE PELECHY</vt:lpstr>
      <vt:lpstr>PIZZA</vt:lpstr>
      <vt:lpstr>DADY SE DÍVÁME NA FILMY</vt:lpstr>
      <vt:lpstr>V PARKU</vt:lpstr>
      <vt:lpstr>NĚKDO SE TADY SCHOVÁVA</vt:lpstr>
      <vt:lpstr>NEJLEPŠÍ PELECH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 PÁŤÁKŮ</dc:title>
  <dc:creator>zak</dc:creator>
  <cp:lastModifiedBy>zak</cp:lastModifiedBy>
  <cp:revision>12</cp:revision>
  <dcterms:created xsi:type="dcterms:W3CDTF">2014-04-30T08:32:58Z</dcterms:created>
  <dcterms:modified xsi:type="dcterms:W3CDTF">2014-05-07T08:55:30Z</dcterms:modified>
</cp:coreProperties>
</file>