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4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811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02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30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621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15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3" y="1812927"/>
            <a:ext cx="417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5437" y="1812927"/>
            <a:ext cx="42006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04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8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905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05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33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1017313-1B45-437A-8FFF-488F0EBF6CB3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3F12F01-F7B5-4CB0-B75A-4C1216CBE691}" type="slidenum">
              <a:rPr lang="cs-CZ" smtClean="0"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44793" y="1"/>
            <a:ext cx="12236793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21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lgerian" panose="04020705040A02060702" pitchFamily="82" charset="0"/>
              </a:rPr>
              <a:t>Noc </a:t>
            </a:r>
            <a:r>
              <a:rPr lang="cs-CZ" dirty="0" err="1" smtClean="0">
                <a:latin typeface="Algerian" panose="04020705040A02060702" pitchFamily="82" charset="0"/>
              </a:rPr>
              <a:t>pát‘áků</a:t>
            </a:r>
            <a:endParaRPr lang="cs-CZ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Blackadder ITC" panose="04020505051007020D02" pitchFamily="82" charset="0"/>
              </a:rPr>
              <a:t>Michaela </a:t>
            </a:r>
            <a:r>
              <a:rPr lang="cs-CZ" dirty="0" err="1" smtClean="0">
                <a:latin typeface="Blackadder ITC" panose="04020505051007020D02" pitchFamily="82" charset="0"/>
              </a:rPr>
              <a:t>Stryjová</a:t>
            </a:r>
            <a:endParaRPr lang="cs-CZ" dirty="0">
              <a:latin typeface="Blackadder ITC" panose="04020505051007020D02" pitchFamily="8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" y="459123"/>
            <a:ext cx="3797644" cy="28482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89" y="1661848"/>
            <a:ext cx="4388022" cy="32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8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6453" y="156742"/>
            <a:ext cx="9500151" cy="924475"/>
          </a:xfrm>
        </p:spPr>
        <p:txBody>
          <a:bodyPr/>
          <a:lstStyle/>
          <a:p>
            <a:pPr algn="ctr"/>
            <a:r>
              <a:rPr lang="cs-CZ" dirty="0" smtClean="0"/>
              <a:t>Ráno jsme byli všichni vyčerpaní….a doma jsme spinkali :o škoda že to tak uteklo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7" y="3822356"/>
            <a:ext cx="3945527" cy="283381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7" y="1166683"/>
            <a:ext cx="3539522" cy="24631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2" y="3723502"/>
            <a:ext cx="3728992" cy="30315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92" y="1240310"/>
            <a:ext cx="3768811" cy="28266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21671" y="4226011"/>
            <a:ext cx="3336324" cy="25022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1" y="1135791"/>
            <a:ext cx="3377514" cy="25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45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118" y="263611"/>
            <a:ext cx="10404389" cy="1336589"/>
          </a:xfrm>
        </p:spPr>
        <p:txBody>
          <a:bodyPr/>
          <a:lstStyle/>
          <a:p>
            <a:pPr algn="ctr"/>
            <a:r>
              <a:rPr lang="cs-CZ" dirty="0" smtClean="0"/>
              <a:t>A tady se už loučíme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34" y="1318418"/>
            <a:ext cx="6977363" cy="5233023"/>
          </a:xfrm>
        </p:spPr>
      </p:pic>
    </p:spTree>
    <p:extLst>
      <p:ext uri="{BB962C8B-B14F-4D97-AF65-F5344CB8AC3E}">
        <p14:creationId xmlns:p14="http://schemas.microsoft.com/office/powerpoint/2010/main" val="1427148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5922" y="403876"/>
            <a:ext cx="9500151" cy="924475"/>
          </a:xfrm>
        </p:spPr>
        <p:txBody>
          <a:bodyPr/>
          <a:lstStyle/>
          <a:p>
            <a:pPr algn="ctr"/>
            <a:r>
              <a:rPr lang="cs-CZ" dirty="0" smtClean="0"/>
              <a:t>I my se tady loučíme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45" y="1430625"/>
            <a:ext cx="6882673" cy="5162006"/>
          </a:xfrm>
        </p:spPr>
      </p:pic>
    </p:spTree>
    <p:extLst>
      <p:ext uri="{BB962C8B-B14F-4D97-AF65-F5344CB8AC3E}">
        <p14:creationId xmlns:p14="http://schemas.microsoft.com/office/powerpoint/2010/main" val="3360374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/>
              <a:t>Úvod:</a:t>
            </a:r>
            <a:br>
              <a:rPr lang="cs-CZ" sz="6000" dirty="0" smtClean="0"/>
            </a:b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-263610"/>
            <a:ext cx="12364994" cy="644057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</a:rPr>
              <a:t>Sraz u školy byl 14:30</a:t>
            </a:r>
          </a:p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</a:rPr>
              <a:t>Pak jsme šli na nádraží do Hrádku a čekali… a čekali 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Potom přijel a všichni byli nespokojení protože přijel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pant‘ak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Jeli jsme z Hrádku do Třinec Centrum…. tam jsme vystoupili a šli do Kina na Rio 2(bylo to v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třide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) čekali jsme do 15:30 a pak jsme tam šli byly dlouhé reklamy </a:t>
            </a:r>
          </a:p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Kino bylo skvělé moc jsme se pobavili dokonce jsem tam já Míša rozlila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pepsi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:D</a:t>
            </a:r>
          </a:p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A když kino </a:t>
            </a:r>
            <a:r>
              <a:rPr lang="cs-CZ" dirty="0">
                <a:latin typeface="Agency FB" panose="020B0503020202020204" pitchFamily="34" charset="0"/>
                <a:sym typeface="Wingdings" panose="05000000000000000000" pitchFamily="2" charset="2"/>
              </a:rPr>
              <a:t>s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končilo šli jme zase čekat než přijede vlak…. Tentokrát to byl city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elephant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!!! Potom až jsme přijeli šli jsme na chvilku do parku byla tam sranda!</a:t>
            </a:r>
          </a:p>
          <a:p>
            <a:pPr marL="0" indent="0">
              <a:buNone/>
            </a:pP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Chvili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jsme tam byli a pak jsme šli do školy Hrádek(barevná ZŠ a MŠ Hrádek)</a:t>
            </a:r>
          </a:p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Tam jsme dělali si každý sám pizzu A.T nám připravila už těsto …. Než pizzy byly hotové měli jsme volnou zábavu ( byly s námi u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p.uč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.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Kadlubcová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a Baarová)</a:t>
            </a:r>
          </a:p>
          <a:p>
            <a:pPr marL="0" indent="0">
              <a:buNone/>
            </a:pP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Měli jsme: diskotéku, kluci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hrali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i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chvili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venku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fotbal,stezku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cs-CZ" dirty="0" err="1" smtClean="0">
                <a:latin typeface="Agency FB" panose="020B0503020202020204" pitchFamily="34" charset="0"/>
                <a:sym typeface="Wingdings" panose="05000000000000000000" pitchFamily="2" charset="2"/>
              </a:rPr>
              <a:t>odvahy,srandy</a:t>
            </a:r>
            <a:r>
              <a:rPr lang="cs-CZ" dirty="0" smtClean="0">
                <a:latin typeface="Agency FB" panose="020B0503020202020204" pitchFamily="34" charset="0"/>
                <a:sym typeface="Wingdings" panose="05000000000000000000" pitchFamily="2" charset="2"/>
              </a:rPr>
              <a:t> :D, měli jsme filmy, a v noci někteří spali a někteří vůbec nespali!</a:t>
            </a:r>
          </a:p>
          <a:p>
            <a:pPr marL="0" indent="0" algn="ctr">
              <a:buNone/>
            </a:pPr>
            <a:r>
              <a:rPr lang="cs-CZ" sz="6000" dirty="0" smtClean="0">
                <a:latin typeface="Agency FB" panose="020B0503020202020204" pitchFamily="34" charset="0"/>
                <a:sym typeface="Wingdings" panose="05000000000000000000" pitchFamily="2" charset="2"/>
              </a:rPr>
              <a:t>Bylo to skvělé! :DD</a:t>
            </a:r>
            <a:endParaRPr lang="cs-CZ" sz="6000" dirty="0">
              <a:latin typeface="Agency FB" panose="020B0503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>
              <a:latin typeface="Agency FB" panose="020B0503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>
              <a:latin typeface="Agency FB" panose="020B0503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27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7286" y="543919"/>
            <a:ext cx="9500151" cy="924475"/>
          </a:xfrm>
        </p:spPr>
        <p:txBody>
          <a:bodyPr/>
          <a:lstStyle/>
          <a:p>
            <a:r>
              <a:rPr lang="cs-CZ" dirty="0" smtClean="0"/>
              <a:t>Tady se připravujeme na odchod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70" y="1804451"/>
            <a:ext cx="3385666" cy="25392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19" y="1804451"/>
            <a:ext cx="3352399" cy="25142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2" y="4547952"/>
            <a:ext cx="2932670" cy="21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Tady už čekáme na vlak ale škoda že nebyl city </a:t>
            </a:r>
            <a:r>
              <a:rPr lang="cs-CZ" dirty="0" err="1" smtClean="0"/>
              <a:t>elephant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54" y="2249294"/>
            <a:ext cx="4711557" cy="353366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41" y="2249293"/>
            <a:ext cx="4623686" cy="34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6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7026" y="434753"/>
            <a:ext cx="9500151" cy="924475"/>
          </a:xfrm>
        </p:spPr>
        <p:txBody>
          <a:bodyPr/>
          <a:lstStyle/>
          <a:p>
            <a:pPr algn="r"/>
            <a:r>
              <a:rPr lang="cs-CZ" dirty="0" smtClean="0"/>
              <a:t>Tady jsme na foto v kině :</a:t>
            </a:r>
            <a:r>
              <a:rPr lang="cs-CZ" dirty="0" smtClean="0"/>
              <a:t>D byli jsme na RIO 2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919">
            <a:off x="507653" y="1994397"/>
            <a:ext cx="2473960" cy="1855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87" y="1600200"/>
            <a:ext cx="2445932" cy="183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68" y="1761743"/>
            <a:ext cx="2624336" cy="1968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76" y="3975429"/>
            <a:ext cx="4423719" cy="27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4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4388" y="204336"/>
            <a:ext cx="9500151" cy="924475"/>
          </a:xfrm>
        </p:spPr>
        <p:txBody>
          <a:bodyPr/>
          <a:lstStyle/>
          <a:p>
            <a:pPr algn="ctr"/>
            <a:r>
              <a:rPr lang="cs-CZ" dirty="0" smtClean="0"/>
              <a:t>A z kina do parku </a:t>
            </a:r>
            <a:r>
              <a:rPr lang="cs-CZ" dirty="0" smtClean="0">
                <a:sym typeface="Wingdings" panose="05000000000000000000" pitchFamily="2" charset="2"/>
              </a:rPr>
              <a:t> Ani nevíte jaké tam </a:t>
            </a:r>
            <a:r>
              <a:rPr lang="cs-CZ" dirty="0" smtClean="0">
                <a:sym typeface="Wingdings" panose="05000000000000000000" pitchFamily="2" charset="2"/>
              </a:rPr>
              <a:t>byla sranda!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341">
            <a:off x="366362" y="1805589"/>
            <a:ext cx="1959122" cy="146934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768">
            <a:off x="2815474" y="1725955"/>
            <a:ext cx="1890440" cy="14178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317">
            <a:off x="5134006" y="1521436"/>
            <a:ext cx="2026395" cy="15197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116">
            <a:off x="7459750" y="1476032"/>
            <a:ext cx="2033790" cy="15253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189">
            <a:off x="370834" y="3673345"/>
            <a:ext cx="2018270" cy="15137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632">
            <a:off x="2607963" y="3312037"/>
            <a:ext cx="1927654" cy="14457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648">
            <a:off x="4984090" y="3415260"/>
            <a:ext cx="1853514" cy="13901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709">
            <a:off x="10013787" y="1298487"/>
            <a:ext cx="1869989" cy="140249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376">
            <a:off x="7206405" y="3390799"/>
            <a:ext cx="1861751" cy="139631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260">
            <a:off x="9541880" y="3298952"/>
            <a:ext cx="1985319" cy="148898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61" y="4978974"/>
            <a:ext cx="2756123" cy="17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43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děláme pizzu :D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" y="140043"/>
            <a:ext cx="3166477" cy="237485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3" y="140043"/>
            <a:ext cx="3204518" cy="24033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68" y="2836399"/>
            <a:ext cx="4838062" cy="36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9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Noční zábavy(akce)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13" y="16698"/>
            <a:ext cx="2388887" cy="179166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0437"/>
            <a:ext cx="2438400" cy="1828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1886465"/>
            <a:ext cx="2125363" cy="15940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45" y="1886465"/>
            <a:ext cx="2051222" cy="15384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40" y="1443745"/>
            <a:ext cx="2273644" cy="17052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3" y="1443745"/>
            <a:ext cx="2207655" cy="16557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89" y="1443745"/>
            <a:ext cx="2075935" cy="165574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3558589"/>
            <a:ext cx="2051222" cy="153841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707" y="3502984"/>
            <a:ext cx="2067697" cy="15507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40" y="3259002"/>
            <a:ext cx="1754659" cy="13159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3181706"/>
            <a:ext cx="1828800" cy="13716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15" y="3259002"/>
            <a:ext cx="1804086" cy="135306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90" y="3259002"/>
            <a:ext cx="1283023" cy="141787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7" y="5310313"/>
            <a:ext cx="1832922" cy="137469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75" y="5131859"/>
            <a:ext cx="1828759" cy="16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5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473" y="181455"/>
            <a:ext cx="10187050" cy="924475"/>
          </a:xfrm>
        </p:spPr>
        <p:txBody>
          <a:bodyPr/>
          <a:lstStyle/>
          <a:p>
            <a:r>
              <a:rPr lang="cs-CZ" dirty="0" smtClean="0"/>
              <a:t>A…. Tady jsme připraveni na film a noční řádění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7" y="1037967"/>
            <a:ext cx="2408596" cy="1806447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58" y="1037967"/>
            <a:ext cx="2331308" cy="17484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829" y="3237471"/>
            <a:ext cx="2092411" cy="15693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23" y="3253947"/>
            <a:ext cx="2070443" cy="15528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69" y="1037967"/>
            <a:ext cx="5255053" cy="39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6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Podzim</Template>
  <TotalTime>93</TotalTime>
  <Words>293</Words>
  <Application>Microsoft Office PowerPoint</Application>
  <PresentationFormat>Širokoúhlá obrazovka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2" baseType="lpstr">
      <vt:lpstr>Agency FB</vt:lpstr>
      <vt:lpstr>Algerian</vt:lpstr>
      <vt:lpstr>Arial</vt:lpstr>
      <vt:lpstr>Blackadder ITC</vt:lpstr>
      <vt:lpstr>Courier New</vt:lpstr>
      <vt:lpstr>Trebuchet MS</vt:lpstr>
      <vt:lpstr>Verdana</vt:lpstr>
      <vt:lpstr>Wingdings</vt:lpstr>
      <vt:lpstr>Wingdings 2</vt:lpstr>
      <vt:lpstr>Autumn</vt:lpstr>
      <vt:lpstr>Noc pát‘áků</vt:lpstr>
      <vt:lpstr>Úvod: </vt:lpstr>
      <vt:lpstr>Tady se připravujeme na odchod </vt:lpstr>
      <vt:lpstr>Tady už čekáme na vlak ale škoda že nebyl city elephant!</vt:lpstr>
      <vt:lpstr>Tady jsme na foto v kině :D byli jsme na RIO 2</vt:lpstr>
      <vt:lpstr>A z kina do parku  Ani nevíte jaké tam byla sranda!</vt:lpstr>
      <vt:lpstr>Jak děláme pizzu :D</vt:lpstr>
      <vt:lpstr>Noční zábavy(akce)</vt:lpstr>
      <vt:lpstr>A…. Tady jsme připraveni na film a noční řádění</vt:lpstr>
      <vt:lpstr>Ráno jsme byli všichni vyčerpaní….a doma jsme spinkali :o škoda že to tak uteklo </vt:lpstr>
      <vt:lpstr>A tady se už loučíme </vt:lpstr>
      <vt:lpstr>I my se tady loučíme 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pát‘áků</dc:title>
  <dc:creator>zak</dc:creator>
  <cp:lastModifiedBy>zak</cp:lastModifiedBy>
  <cp:revision>13</cp:revision>
  <dcterms:created xsi:type="dcterms:W3CDTF">2014-04-30T08:35:30Z</dcterms:created>
  <dcterms:modified xsi:type="dcterms:W3CDTF">2014-05-07T08:52:05Z</dcterms:modified>
</cp:coreProperties>
</file>