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61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57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70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045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359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752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17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24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7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82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78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7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39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8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66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64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77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F450-C2E2-4387-A28A-DB47D4D703E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164D-7CC4-4A1E-9A35-CD3EE5B5E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692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Noc páťáků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Lukáš </a:t>
            </a:r>
            <a:r>
              <a:rPr lang="cs-CZ" dirty="0" err="1" smtClean="0"/>
              <a:t>Branc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15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Tady spíme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14" y="2509795"/>
            <a:ext cx="4798483" cy="3598863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3533" y="2904546"/>
            <a:ext cx="4124562" cy="30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snídaně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46" y="2336800"/>
            <a:ext cx="4798483" cy="3598863"/>
          </a:xfrm>
        </p:spPr>
      </p:pic>
    </p:spTree>
    <p:extLst>
      <p:ext uri="{BB962C8B-B14F-4D97-AF65-F5344CB8AC3E}">
        <p14:creationId xmlns:p14="http://schemas.microsoft.com/office/powerpoint/2010/main" val="32216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Děkují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1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Sraz u školy jsme měli 14-30 hod. šli  jsme na vlakové nástupiště pak jsme jeli vlakem do Třince Centrum tam jsme vystoupili a šli jsme do kina Kosmos a tam nám začínalo Rio 2 a potom jsme jeli zpátky do školy byli jsme chvíli v parku a potom jsme šli do školy a tam jsme dělali pizzu a pak jsme šli na stezku odvahy.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80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Čekáme kdy už můžeme jít na nástupiště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46" y="2336800"/>
            <a:ext cx="4798484" cy="3598863"/>
          </a:xfrm>
        </p:spPr>
      </p:pic>
    </p:spTree>
    <p:extLst>
      <p:ext uri="{BB962C8B-B14F-4D97-AF65-F5344CB8AC3E}">
        <p14:creationId xmlns:p14="http://schemas.microsoft.com/office/powerpoint/2010/main" val="3721178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Čekáme už nás to štve my chceme vlak.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" y="2671506"/>
            <a:ext cx="4798483" cy="3598863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81" y="2592173"/>
            <a:ext cx="4904260" cy="36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07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Čekáme na film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1" y="2369751"/>
            <a:ext cx="4798483" cy="35988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03" y="2369751"/>
            <a:ext cx="4904259" cy="36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76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Jsme v parku.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02" y="2335426"/>
            <a:ext cx="4679093" cy="35093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0" y="1890583"/>
            <a:ext cx="3586205" cy="26896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29" y="1890583"/>
            <a:ext cx="4687330" cy="3515498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20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Děláme pizzu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8" y="2608648"/>
            <a:ext cx="4798483" cy="35988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58" y="2607553"/>
            <a:ext cx="4338224" cy="3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78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5034" y="835607"/>
            <a:ext cx="9613861" cy="1080938"/>
          </a:xfrm>
        </p:spPr>
        <p:txBody>
          <a:bodyPr/>
          <a:lstStyle/>
          <a:p>
            <a:r>
              <a:rPr lang="cs-CZ" dirty="0" smtClean="0"/>
              <a:t>Suši </a:t>
            </a:r>
            <a:r>
              <a:rPr lang="cs-CZ" dirty="0" err="1" smtClean="0"/>
              <a:t>suši</a:t>
            </a:r>
            <a:r>
              <a:rPr lang="cs-CZ" dirty="0" smtClean="0"/>
              <a:t> a ji se pizzu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1" y="2443892"/>
            <a:ext cx="4798483" cy="35988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43" y="2443892"/>
            <a:ext cx="4798484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7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Tady se začínáme převlíkat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2" y="2592172"/>
            <a:ext cx="4798483" cy="3598863"/>
          </a:xfrm>
        </p:spPr>
      </p:pic>
    </p:spTree>
    <p:extLst>
      <p:ext uri="{BB962C8B-B14F-4D97-AF65-F5344CB8AC3E}">
        <p14:creationId xmlns:p14="http://schemas.microsoft.com/office/powerpoint/2010/main" val="126787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TC104033917[[fn=Berlín]]</Template>
  <TotalTime>85</TotalTime>
  <Words>111</Words>
  <Application>Microsoft Office PowerPoint</Application>
  <PresentationFormat>Širokoúhlá obrazovka</PresentationFormat>
  <Paragraphs>13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Berlín</vt:lpstr>
      <vt:lpstr>Noc páťáků  </vt:lpstr>
      <vt:lpstr>Prezentace aplikace PowerPoint</vt:lpstr>
      <vt:lpstr>Čekáme kdy už můžeme jít na nástupiště</vt:lpstr>
      <vt:lpstr>Čekáme už nás to štve my chceme vlak.</vt:lpstr>
      <vt:lpstr>Čekáme na film</vt:lpstr>
      <vt:lpstr>Jsme v parku.</vt:lpstr>
      <vt:lpstr>Děláme pizzu</vt:lpstr>
      <vt:lpstr>Suši suši a ji se pizzu </vt:lpstr>
      <vt:lpstr>Tady se začínáme převlíkat</vt:lpstr>
      <vt:lpstr>Tady spíme</vt:lpstr>
      <vt:lpstr>snídaně</vt:lpstr>
      <vt:lpstr>Děkují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páťáků</dc:title>
  <dc:creator>zak</dc:creator>
  <cp:lastModifiedBy>zak</cp:lastModifiedBy>
  <cp:revision>12</cp:revision>
  <dcterms:created xsi:type="dcterms:W3CDTF">2014-04-30T09:30:28Z</dcterms:created>
  <dcterms:modified xsi:type="dcterms:W3CDTF">2014-05-07T09:53:44Z</dcterms:modified>
</cp:coreProperties>
</file>