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31" autoAdjust="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9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6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24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47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6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7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07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16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5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7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8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84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97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12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E6CC-35AF-46D5-898C-7535A0F61F4C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96D8-6DC1-4B93-8ECC-C0FFA50EAA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18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/>
          <a:lstStyle/>
          <a:p>
            <a:pPr algn="l"/>
            <a:r>
              <a:rPr lang="cs-CZ" dirty="0" smtClean="0"/>
              <a:t>NOC PAŤAKU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Jaromír </a:t>
            </a:r>
            <a:r>
              <a:rPr lang="cs-CZ" dirty="0" err="1" smtClean="0"/>
              <a:t>Rusz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06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53349"/>
            <a:ext cx="9613861" cy="3599316"/>
          </a:xfrm>
        </p:spPr>
        <p:txBody>
          <a:bodyPr/>
          <a:lstStyle/>
          <a:p>
            <a:r>
              <a:rPr lang="cs-CZ" dirty="0" smtClean="0">
                <a:latin typeface="Bernard MT Condensed" panose="02050806060905020404" pitchFamily="18" charset="0"/>
              </a:rPr>
              <a:t>Měli jsme sraz u školy v pátek 11.4. pak jsme šli na vlak a jeli do </a:t>
            </a:r>
            <a:r>
              <a:rPr lang="cs-CZ" dirty="0" err="1" smtClean="0">
                <a:latin typeface="Bernard MT Condensed" panose="02050806060905020404" pitchFamily="18" charset="0"/>
              </a:rPr>
              <a:t>třince</a:t>
            </a:r>
            <a:r>
              <a:rPr lang="cs-CZ" dirty="0" smtClean="0">
                <a:latin typeface="Bernard MT Condensed" panose="02050806060905020404" pitchFamily="18" charset="0"/>
              </a:rPr>
              <a:t> do kina na rio2 v 3D potom jak </a:t>
            </a:r>
            <a:r>
              <a:rPr lang="cs-CZ" dirty="0" err="1" smtClean="0">
                <a:latin typeface="Bernard MT Condensed" panose="02050806060905020404" pitchFamily="18" charset="0"/>
              </a:rPr>
              <a:t>sme</a:t>
            </a:r>
            <a:r>
              <a:rPr lang="cs-CZ" dirty="0" smtClean="0">
                <a:latin typeface="Bernard MT Condensed" panose="02050806060905020404" pitchFamily="18" charset="0"/>
              </a:rPr>
              <a:t> přišli do školy </a:t>
            </a:r>
            <a:r>
              <a:rPr lang="cs-CZ" dirty="0" err="1" smtClean="0">
                <a:latin typeface="Bernard MT Condensed" panose="02050806060905020404" pitchFamily="18" charset="0"/>
              </a:rPr>
              <a:t>sme</a:t>
            </a:r>
            <a:r>
              <a:rPr lang="cs-CZ" dirty="0" smtClean="0">
                <a:latin typeface="Bernard MT Condensed" panose="02050806060905020404" pitchFamily="18" charset="0"/>
              </a:rPr>
              <a:t> si upekli pizzu (tvaroh</a:t>
            </a:r>
            <a:r>
              <a:rPr lang="cs-CZ" sz="2800" dirty="0" smtClean="0">
                <a:latin typeface="Bernard MT Condensed" panose="02050806060905020404" pitchFamily="18" charset="0"/>
              </a:rPr>
              <a:t>).      </a:t>
            </a:r>
            <a:endParaRPr lang="cs-CZ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</a:t>
            </a:r>
            <a:r>
              <a:rPr lang="cs-CZ" dirty="0" smtClean="0"/>
              <a:t>ekaní na vlak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2180406"/>
            <a:ext cx="4798483" cy="45127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3" y="2007286"/>
            <a:ext cx="6882771" cy="45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9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224" y="604946"/>
            <a:ext cx="9613861" cy="1080938"/>
          </a:xfrm>
        </p:spPr>
        <p:txBody>
          <a:bodyPr/>
          <a:lstStyle/>
          <a:p>
            <a:r>
              <a:rPr lang="cs-CZ" dirty="0" smtClean="0"/>
              <a:t>kino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2084174"/>
            <a:ext cx="10247870" cy="4555524"/>
          </a:xfrm>
        </p:spPr>
      </p:pic>
    </p:spTree>
    <p:extLst>
      <p:ext uri="{BB962C8B-B14F-4D97-AF65-F5344CB8AC3E}">
        <p14:creationId xmlns:p14="http://schemas.microsoft.com/office/powerpoint/2010/main" val="434670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Pizza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237946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2237946"/>
            <a:ext cx="5848864" cy="36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6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Jdeme spát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Vůbec </a:t>
            </a:r>
            <a:r>
              <a:rPr lang="cs-CZ" dirty="0" err="1" smtClean="0"/>
              <a:t>me</a:t>
            </a:r>
            <a:r>
              <a:rPr lang="cs-CZ" dirty="0" smtClean="0"/>
              <a:t> ne spali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5903" y="1217735"/>
            <a:ext cx="373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0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Divame</a:t>
            </a:r>
            <a:r>
              <a:rPr lang="cs-CZ" dirty="0" smtClean="0"/>
              <a:t> se filmy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61" y="2547815"/>
            <a:ext cx="4798483" cy="3598863"/>
          </a:xfrm>
        </p:spPr>
      </p:pic>
    </p:spTree>
    <p:extLst>
      <p:ext uri="{BB962C8B-B14F-4D97-AF65-F5344CB8AC3E}">
        <p14:creationId xmlns:p14="http://schemas.microsoft.com/office/powerpoint/2010/main" val="360919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ráááááááááááááááááááááááááááááááááááááááááno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8" y="2398346"/>
            <a:ext cx="4798483" cy="3598863"/>
          </a:xfrm>
        </p:spPr>
      </p:pic>
    </p:spTree>
    <p:extLst>
      <p:ext uri="{BB962C8B-B14F-4D97-AF65-F5344CB8AC3E}">
        <p14:creationId xmlns:p14="http://schemas.microsoft.com/office/powerpoint/2010/main" val="362774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Dekuji </a:t>
            </a:r>
            <a:r>
              <a:rPr lang="cs-CZ" dirty="0" err="1" smtClean="0"/>
              <a:t>zapozornost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(: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9074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60</TotalTime>
  <Words>60</Words>
  <Application>Microsoft Office PowerPoint</Application>
  <PresentationFormat>Širokoúhlá obrazovka</PresentationFormat>
  <Paragraphs>13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Bernard MT Condensed</vt:lpstr>
      <vt:lpstr>Trebuchet MS</vt:lpstr>
      <vt:lpstr>Berlín</vt:lpstr>
      <vt:lpstr>NOC PAŤAKU</vt:lpstr>
      <vt:lpstr>popis</vt:lpstr>
      <vt:lpstr>Čekaní na vlak </vt:lpstr>
      <vt:lpstr>kino</vt:lpstr>
      <vt:lpstr>Pizza </vt:lpstr>
      <vt:lpstr>Jdeme spát  </vt:lpstr>
      <vt:lpstr>Divame se filmy</vt:lpstr>
      <vt:lpstr>ráááááááááááááááááááááááááááááááááááááááááno</vt:lpstr>
      <vt:lpstr>Dekuji zapozornost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PŤAKU</dc:title>
  <dc:creator>zak</dc:creator>
  <cp:lastModifiedBy>zak</cp:lastModifiedBy>
  <cp:revision>8</cp:revision>
  <dcterms:created xsi:type="dcterms:W3CDTF">2014-04-30T08:28:33Z</dcterms:created>
  <dcterms:modified xsi:type="dcterms:W3CDTF">2014-04-30T09:29:05Z</dcterms:modified>
</cp:coreProperties>
</file>