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82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41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00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523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82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079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18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362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4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56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50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80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17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18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5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6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53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6">
                <a:lumMod val="7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5870EE-EC2A-4247-AA35-812799114E8E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C84CD6-4FDD-4199-9A92-DBF217EA2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NOC VE ŠKOLE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JANA KUBIKOVÁ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72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BYLI SME VKINĚ A POTOM SME PŘIJELI A PEKLI SME Pizza.</a:t>
            </a:r>
          </a:p>
          <a:p>
            <a:r>
              <a:rPr lang="cs-CZ" dirty="0" smtClean="0"/>
              <a:t>Šli s </a:t>
            </a:r>
            <a:r>
              <a:rPr lang="cs-CZ" dirty="0" err="1" smtClean="0"/>
              <a:t>me</a:t>
            </a:r>
            <a:r>
              <a:rPr lang="cs-CZ" dirty="0" smtClean="0"/>
              <a:t> v 10hodin na stesku odvahy.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78" y="4810538"/>
            <a:ext cx="3485322" cy="20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5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Tady </a:t>
            </a:r>
            <a:r>
              <a:rPr lang="cs-CZ" dirty="0" smtClean="0"/>
              <a:t>j </a:t>
            </a:r>
            <a:r>
              <a:rPr lang="cs-CZ" dirty="0" err="1" smtClean="0"/>
              <a:t>sme</a:t>
            </a:r>
            <a:r>
              <a:rPr lang="cs-CZ" dirty="0" smtClean="0"/>
              <a:t> </a:t>
            </a:r>
            <a:r>
              <a:rPr lang="cs-CZ" dirty="0" smtClean="0"/>
              <a:t>byli v jídelně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73" y="2282687"/>
            <a:ext cx="4165599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2" y="2282687"/>
            <a:ext cx="4267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0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Byli </a:t>
            </a:r>
            <a:r>
              <a:rPr lang="cs-CZ" dirty="0" smtClean="0"/>
              <a:t>jsme v spacáku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69" y="2667000"/>
            <a:ext cx="4165599" cy="3124200"/>
          </a:xfrm>
        </p:spPr>
      </p:pic>
    </p:spTree>
    <p:extLst>
      <p:ext uri="{BB962C8B-B14F-4D97-AF65-F5344CB8AC3E}">
        <p14:creationId xmlns:p14="http://schemas.microsoft.com/office/powerpoint/2010/main" val="369392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Jsme v parku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96" y="2220191"/>
            <a:ext cx="4165599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54" y="2015836"/>
            <a:ext cx="3693896" cy="41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5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kině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438399"/>
            <a:ext cx="4165599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12" y="2438399"/>
            <a:ext cx="2542309" cy="27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7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Sedíme na schodech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5" y="2667000"/>
            <a:ext cx="6467113" cy="3124200"/>
          </a:xfrm>
        </p:spPr>
      </p:pic>
    </p:spTree>
    <p:extLst>
      <p:ext uri="{BB962C8B-B14F-4D97-AF65-F5344CB8AC3E}">
        <p14:creationId xmlns:p14="http://schemas.microsoft.com/office/powerpoint/2010/main" val="60490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Čekáme na vlak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79" y="2573482"/>
            <a:ext cx="4165599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91" y="2260023"/>
            <a:ext cx="4005897" cy="37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3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jídelně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56" y="2240971"/>
            <a:ext cx="9382990" cy="4149437"/>
          </a:xfrm>
        </p:spPr>
      </p:pic>
    </p:spTree>
    <p:extLst>
      <p:ext uri="{BB962C8B-B14F-4D97-AF65-F5344CB8AC3E}">
        <p14:creationId xmlns:p14="http://schemas.microsoft.com/office/powerpoint/2010/main" val="1107354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TC103457496[[fn=Paralaxa]]</Template>
  <TotalTime>34</TotalTime>
  <Words>50</Words>
  <Application>Microsoft Office PowerPoint</Application>
  <PresentationFormat>Širokoúhlá obrazovka</PresentationFormat>
  <Paragraphs>12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Corbel</vt:lpstr>
      <vt:lpstr>Paralaxa</vt:lpstr>
      <vt:lpstr>NOC VE ŠKOLE</vt:lpstr>
      <vt:lpstr>ÚVOD</vt:lpstr>
      <vt:lpstr>Tady j sme byli v jídelně</vt:lpstr>
      <vt:lpstr>Byli jsme v spacáku</vt:lpstr>
      <vt:lpstr>Jsme v parku</vt:lpstr>
      <vt:lpstr>V kině</vt:lpstr>
      <vt:lpstr>Sedíme na schodech</vt:lpstr>
      <vt:lpstr>Čekáme na vlak</vt:lpstr>
      <vt:lpstr>V jídelně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VE ŠKOLE</dc:title>
  <dc:creator>zak</dc:creator>
  <cp:lastModifiedBy>zak</cp:lastModifiedBy>
  <cp:revision>5</cp:revision>
  <dcterms:created xsi:type="dcterms:W3CDTF">2014-04-30T08:39:15Z</dcterms:created>
  <dcterms:modified xsi:type="dcterms:W3CDTF">2014-05-07T08:47:59Z</dcterms:modified>
</cp:coreProperties>
</file>