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B5E8-CBD0-4014-87D9-74BBCDD4FBDC}" type="datetimeFigureOut">
              <a:rPr lang="cs-CZ" smtClean="0"/>
              <a:t>30.4.2014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62593-566F-4175-8980-15079C7907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8887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1" name="bomb.wav"/>
          </p:stSnd>
        </p:sndAc>
      </p:transition>
    </mc:Choice>
    <mc:Fallback>
      <p:transition spd="slow">
        <p:fade/>
        <p:sndAc>
          <p:stSnd>
            <p:snd r:embed="rId1" name="bomb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B5E8-CBD0-4014-87D9-74BBCDD4FBDC}" type="datetimeFigureOut">
              <a:rPr lang="cs-CZ" smtClean="0"/>
              <a:t>30.4.2014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62593-566F-4175-8980-15079C7907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0152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1" name="bomb.wav"/>
          </p:stSnd>
        </p:sndAc>
      </p:transition>
    </mc:Choice>
    <mc:Fallback>
      <p:transition spd="slow">
        <p:fade/>
        <p:sndAc>
          <p:stSnd>
            <p:snd r:embed="rId1" name="bomb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B5E8-CBD0-4014-87D9-74BBCDD4FBDC}" type="datetimeFigureOut">
              <a:rPr lang="cs-CZ" smtClean="0"/>
              <a:t>30.4.2014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62593-566F-4175-8980-15079C7907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3696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1" name="bomb.wav"/>
          </p:stSnd>
        </p:sndAc>
      </p:transition>
    </mc:Choice>
    <mc:Fallback>
      <p:transition spd="slow">
        <p:fade/>
        <p:sndAc>
          <p:stSnd>
            <p:snd r:embed="rId1" name="bomb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B5E8-CBD0-4014-87D9-74BBCDD4FBDC}" type="datetimeFigureOut">
              <a:rPr lang="cs-CZ" smtClean="0"/>
              <a:t>30.4.2014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62593-566F-4175-8980-15079C7907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9201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1" name="bomb.wav"/>
          </p:stSnd>
        </p:sndAc>
      </p:transition>
    </mc:Choice>
    <mc:Fallback>
      <p:transition spd="slow">
        <p:fade/>
        <p:sndAc>
          <p:stSnd>
            <p:snd r:embed="rId1" name="bomb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B5E8-CBD0-4014-87D9-74BBCDD4FBDC}" type="datetimeFigureOut">
              <a:rPr lang="cs-CZ" smtClean="0"/>
              <a:t>30.4.2014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62593-566F-4175-8980-15079C7907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4252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1" name="bomb.wav"/>
          </p:stSnd>
        </p:sndAc>
      </p:transition>
    </mc:Choice>
    <mc:Fallback>
      <p:transition spd="slow">
        <p:fade/>
        <p:sndAc>
          <p:stSnd>
            <p:snd r:embed="rId1" name="bomb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B5E8-CBD0-4014-87D9-74BBCDD4FBDC}" type="datetimeFigureOut">
              <a:rPr lang="cs-CZ" smtClean="0"/>
              <a:t>30.4.2014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62593-566F-4175-8980-15079C7907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3724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1" name="bomb.wav"/>
          </p:stSnd>
        </p:sndAc>
      </p:transition>
    </mc:Choice>
    <mc:Fallback>
      <p:transition spd="slow">
        <p:fade/>
        <p:sndAc>
          <p:stSnd>
            <p:snd r:embed="rId1" name="bomb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B5E8-CBD0-4014-87D9-74BBCDD4FBDC}" type="datetimeFigureOut">
              <a:rPr lang="cs-CZ" smtClean="0"/>
              <a:t>30.4.2014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62593-566F-4175-8980-15079C7907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8782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1" name="bomb.wav"/>
          </p:stSnd>
        </p:sndAc>
      </p:transition>
    </mc:Choice>
    <mc:Fallback>
      <p:transition spd="slow">
        <p:fade/>
        <p:sndAc>
          <p:stSnd>
            <p:snd r:embed="rId1" name="bomb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B5E8-CBD0-4014-87D9-74BBCDD4FBDC}" type="datetimeFigureOut">
              <a:rPr lang="cs-CZ" smtClean="0"/>
              <a:t>30.4.2014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62593-566F-4175-8980-15079C7907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2167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1" name="bomb.wav"/>
          </p:stSnd>
        </p:sndAc>
      </p:transition>
    </mc:Choice>
    <mc:Fallback>
      <p:transition spd="slow">
        <p:fade/>
        <p:sndAc>
          <p:stSnd>
            <p:snd r:embed="rId1" name="bomb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B5E8-CBD0-4014-87D9-74BBCDD4FBDC}" type="datetimeFigureOut">
              <a:rPr lang="cs-CZ" smtClean="0"/>
              <a:t>30.4.2014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62593-566F-4175-8980-15079C7907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572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1" name="bomb.wav"/>
          </p:stSnd>
        </p:sndAc>
      </p:transition>
    </mc:Choice>
    <mc:Fallback>
      <p:transition spd="slow">
        <p:fade/>
        <p:sndAc>
          <p:stSnd>
            <p:snd r:embed="rId1" name="bomb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B5E8-CBD0-4014-87D9-74BBCDD4FBDC}" type="datetimeFigureOut">
              <a:rPr lang="cs-CZ" smtClean="0"/>
              <a:t>30.4.2014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E562593-566F-4175-8980-15079C7907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8587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1" name="bomb.wav"/>
          </p:stSnd>
        </p:sndAc>
      </p:transition>
    </mc:Choice>
    <mc:Fallback>
      <p:transition spd="slow">
        <p:fade/>
        <p:sndAc>
          <p:stSnd>
            <p:snd r:embed="rId1" name="bomb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B5E8-CBD0-4014-87D9-74BBCDD4FBDC}" type="datetimeFigureOut">
              <a:rPr lang="cs-CZ" smtClean="0"/>
              <a:t>30.4.2014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62593-566F-4175-8980-15079C7907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4279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1" name="bomb.wav"/>
          </p:stSnd>
        </p:sndAc>
      </p:transition>
    </mc:Choice>
    <mc:Fallback>
      <p:transition spd="slow">
        <p:fade/>
        <p:sndAc>
          <p:stSnd>
            <p:snd r:embed="rId1" name="bomb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B5E8-CBD0-4014-87D9-74BBCDD4FBDC}" type="datetimeFigureOut">
              <a:rPr lang="cs-CZ" smtClean="0"/>
              <a:t>30.4.2014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62593-566F-4175-8980-15079C7907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5273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1" name="bomb.wav"/>
          </p:stSnd>
        </p:sndAc>
      </p:transition>
    </mc:Choice>
    <mc:Fallback>
      <p:transition spd="slow">
        <p:fade/>
        <p:sndAc>
          <p:stSnd>
            <p:snd r:embed="rId1" name="bomb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B5E8-CBD0-4014-87D9-74BBCDD4FBDC}" type="datetimeFigureOut">
              <a:rPr lang="cs-CZ" smtClean="0"/>
              <a:t>30.4.2014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62593-566F-4175-8980-15079C7907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8904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1" name="bomb.wav"/>
          </p:stSnd>
        </p:sndAc>
      </p:transition>
    </mc:Choice>
    <mc:Fallback>
      <p:transition spd="slow">
        <p:fade/>
        <p:sndAc>
          <p:stSnd>
            <p:snd r:embed="rId1" name="bomb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B5E8-CBD0-4014-87D9-74BBCDD4FBDC}" type="datetimeFigureOut">
              <a:rPr lang="cs-CZ" smtClean="0"/>
              <a:t>30.4.2014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62593-566F-4175-8980-15079C7907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5843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1" name="bomb.wav"/>
          </p:stSnd>
        </p:sndAc>
      </p:transition>
    </mc:Choice>
    <mc:Fallback>
      <p:transition spd="slow">
        <p:fade/>
        <p:sndAc>
          <p:stSnd>
            <p:snd r:embed="rId1" name="bomb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B5E8-CBD0-4014-87D9-74BBCDD4FBDC}" type="datetimeFigureOut">
              <a:rPr lang="cs-CZ" smtClean="0"/>
              <a:t>30.4.2014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62593-566F-4175-8980-15079C7907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579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1" name="bomb.wav"/>
          </p:stSnd>
        </p:sndAc>
      </p:transition>
    </mc:Choice>
    <mc:Fallback>
      <p:transition spd="slow">
        <p:fade/>
        <p:sndAc>
          <p:stSnd>
            <p:snd r:embed="rId1" name="bomb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B5E8-CBD0-4014-87D9-74BBCDD4FBDC}" type="datetimeFigureOut">
              <a:rPr lang="cs-CZ" smtClean="0"/>
              <a:t>30.4.2014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62593-566F-4175-8980-15079C7907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0195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1" name="bomb.wav"/>
          </p:stSnd>
        </p:sndAc>
      </p:transition>
    </mc:Choice>
    <mc:Fallback>
      <p:transition spd="slow">
        <p:fade/>
        <p:sndAc>
          <p:stSnd>
            <p:snd r:embed="rId1" name="bomb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B5E8-CBD0-4014-87D9-74BBCDD4FBDC}" type="datetimeFigureOut">
              <a:rPr lang="cs-CZ" smtClean="0"/>
              <a:t>30.4.2014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62593-566F-4175-8980-15079C7907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3602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1" name="bomb.wav"/>
          </p:stSnd>
        </p:sndAc>
      </p:transition>
    </mc:Choice>
    <mc:Fallback>
      <p:transition spd="slow">
        <p:fade/>
        <p:sndAc>
          <p:stSnd>
            <p:snd r:embed="rId1" name="bomb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671B5E8-CBD0-4014-87D9-74BBCDD4FBDC}" type="datetimeFigureOut">
              <a:rPr lang="cs-CZ" smtClean="0"/>
              <a:t>30.4.2014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E562593-566F-4175-8980-15079C7907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1643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19" name="bomb.wav"/>
          </p:stSnd>
        </p:sndAc>
      </p:transition>
    </mc:Choice>
    <mc:Fallback>
      <p:transition spd="slow">
        <p:fade/>
        <p:sndAc>
          <p:stSnd>
            <p:snd r:embed="rId19" name="bomb.wav"/>
          </p:stSnd>
        </p:sndAc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6"/>
                </a:solidFill>
              </a:rPr>
              <a:t>Noc páťáků</a:t>
            </a:r>
            <a:endParaRPr lang="cs-CZ" dirty="0">
              <a:solidFill>
                <a:schemeClr val="accent6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Jan Petr </a:t>
            </a:r>
            <a:r>
              <a:rPr lang="cs-CZ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Szotkowski</a:t>
            </a:r>
            <a:endParaRPr lang="cs-CZ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034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bomb.wav"/>
          </p:stSnd>
        </p:sndAc>
      </p:transition>
    </mc:Choice>
    <mc:Fallback>
      <p:transition spd="slow">
        <p:fade/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Tak tady se dívají na film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301" y="2741140"/>
            <a:ext cx="4165599" cy="3124200"/>
          </a:xfrm>
        </p:spPr>
      </p:pic>
    </p:spTree>
    <p:extLst>
      <p:ext uri="{BB962C8B-B14F-4D97-AF65-F5344CB8AC3E}">
        <p14:creationId xmlns:p14="http://schemas.microsoft.com/office/powerpoint/2010/main" val="893022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bomb.wav"/>
          </p:stSnd>
        </p:sndAc>
      </p:transition>
    </mc:Choice>
    <mc:Fallback>
      <p:transition spd="slow">
        <p:fade/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Tady Danek z Vojtou se chystají ke spánku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97399" y="2699951"/>
            <a:ext cx="3978875" cy="2984157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915" y="2202591"/>
            <a:ext cx="3484069" cy="397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043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bomb.wav"/>
          </p:stSnd>
        </p:sndAc>
      </p:transition>
    </mc:Choice>
    <mc:Fallback>
      <p:transition spd="slow">
        <p:fade/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Tak a tady už jsme ráno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879" y="2642286"/>
            <a:ext cx="4165599" cy="312420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478" y="2642286"/>
            <a:ext cx="4165599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738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bomb.wav"/>
          </p:stSnd>
        </p:sndAc>
      </p:transition>
    </mc:Choice>
    <mc:Fallback>
      <p:transition spd="slow">
        <p:fade/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Tady jsme na snídani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382" y="2716427"/>
            <a:ext cx="4165599" cy="312420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981" y="2716428"/>
            <a:ext cx="3723503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766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bomb.wav"/>
          </p:stSnd>
        </p:sndAc>
      </p:transition>
    </mc:Choice>
    <mc:Fallback>
      <p:transition spd="slow">
        <p:fade/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Tady máme záchvaty smíchu :D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231" y="2438399"/>
            <a:ext cx="4165599" cy="312420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830" y="2438399"/>
            <a:ext cx="4168346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494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bomb.wav"/>
          </p:stSnd>
        </p:sndAc>
      </p:transition>
    </mc:Choice>
    <mc:Fallback>
      <p:transition spd="slow">
        <p:fade/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pozornost.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2444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bomb.wav"/>
          </p:stSnd>
        </p:sndAc>
      </p:transition>
    </mc:Choice>
    <mc:Fallback>
      <p:transition spd="slow">
        <p:fade/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dirty="0" smtClean="0"/>
              <a:t>  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sz="4500" dirty="0" smtClean="0"/>
              <a:t>Sraz u školy byl 14:30 hodin pak jsme se všichni u školy </a:t>
            </a:r>
            <a:r>
              <a:rPr lang="cs-CZ" sz="4500" dirty="0"/>
              <a:t>s</a:t>
            </a:r>
            <a:r>
              <a:rPr lang="cs-CZ" sz="4500" dirty="0" smtClean="0"/>
              <a:t>ešli dali jsme si spacáky a věci do třidy . Pak jsme šli od školy na vlakové nástupiště v hrádku vlak nám jel 14:50 a kino nám začínalo v 15:30 byli jsme na Rio 2 v Třinci . Přijeli jsme kolem 18:00 a ještě jsme šli do parku v hrádku a kdo chtěl tak si šel do obchodu něco koupit pak jsme přišli do školy a šli jsme do kuchyně a udělali jsme si pizzu a dokud se pizza pekla tak kluci šli hrát fotbal. Pak jak se nám udělala pizza tak jsme si trochu dali a šli jsme na stezku odvahy pak jak jsme přišli ze stezky odvahy tak jsme si pouštěli písničky a pak jsme se večer dívali na film. Film se jmenoval </a:t>
            </a:r>
            <a:r>
              <a:rPr lang="cs-CZ" sz="4500" dirty="0" err="1" smtClean="0"/>
              <a:t>the</a:t>
            </a:r>
            <a:r>
              <a:rPr lang="cs-CZ" sz="4500" dirty="0" smtClean="0"/>
              <a:t> hobit u toho filmu jsme mněli usnout ale skoro nikdo neusnul vůbec jsme nespali a celou noc nás budila Míša </a:t>
            </a:r>
            <a:r>
              <a:rPr lang="cs-CZ" sz="4500" dirty="0" smtClean="0">
                <a:sym typeface="Wingdings" panose="05000000000000000000" pitchFamily="2" charset="2"/>
              </a:rPr>
              <a:t></a:t>
            </a:r>
            <a:r>
              <a:rPr lang="cs-CZ" sz="4500" dirty="0" smtClean="0"/>
              <a:t> .Ráno jak jsme </a:t>
            </a:r>
            <a:r>
              <a:rPr lang="cs-CZ" sz="4500" dirty="0" err="1" smtClean="0"/>
              <a:t>vztali</a:t>
            </a:r>
            <a:r>
              <a:rPr lang="cs-CZ" sz="4500" dirty="0" smtClean="0"/>
              <a:t> tak jsme si sbalili spacáky a ještě jsme </a:t>
            </a:r>
            <a:r>
              <a:rPr lang="cs-CZ" sz="4500" dirty="0" err="1" smtClean="0"/>
              <a:t>pouklizeli</a:t>
            </a:r>
            <a:r>
              <a:rPr lang="cs-CZ" sz="4500" dirty="0" smtClean="0"/>
              <a:t> a šli jsme na snídani na snídani jsme mněli šátečky z tvarohem.  </a:t>
            </a:r>
            <a:endParaRPr lang="cs-CZ" sz="4500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0563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bomb.wav"/>
          </p:stSnd>
        </p:sndAc>
      </p:transition>
    </mc:Choice>
    <mc:Fallback>
      <p:transition spd="slow">
        <p:fade/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80657" y="0"/>
            <a:ext cx="10018713" cy="1752599"/>
          </a:xfrm>
        </p:spPr>
        <p:txBody>
          <a:bodyPr/>
          <a:lstStyle/>
          <a:p>
            <a:r>
              <a:rPr lang="cs-CZ" dirty="0" smtClean="0"/>
              <a:t>Čekáme kdy vyjdeme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367" y="2543433"/>
            <a:ext cx="4165599" cy="312420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966" y="2543433"/>
            <a:ext cx="4379527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620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bomb.wav"/>
          </p:stSnd>
        </p:sndAc>
      </p:transition>
    </mc:Choice>
    <mc:Fallback>
      <p:transition spd="slow">
        <p:fade/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71273" y="0"/>
            <a:ext cx="10018713" cy="1752599"/>
          </a:xfrm>
        </p:spPr>
        <p:txBody>
          <a:bodyPr/>
          <a:lstStyle/>
          <a:p>
            <a:r>
              <a:rPr lang="cs-CZ" dirty="0" smtClean="0"/>
              <a:t>No kdy už přijede ten vlak a nám klukům se nechce stát.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269" y="2180968"/>
            <a:ext cx="4165599" cy="312420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868" y="2180968"/>
            <a:ext cx="4165599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83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bomb.wav"/>
          </p:stSnd>
        </p:sndAc>
      </p:transition>
    </mc:Choice>
    <mc:Fallback>
      <p:transition spd="slow">
        <p:fade/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8495" y="-72081"/>
            <a:ext cx="10018713" cy="1752599"/>
          </a:xfrm>
        </p:spPr>
        <p:txBody>
          <a:bodyPr/>
          <a:lstStyle/>
          <a:p>
            <a:r>
              <a:rPr lang="cs-CZ" dirty="0" smtClean="0"/>
              <a:t>Tak a my nedočkaví kdy ten film už začne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078" y="1231556"/>
            <a:ext cx="4165599" cy="312420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677" y="1231556"/>
            <a:ext cx="4077729" cy="31242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34" y="4355756"/>
            <a:ext cx="3936807" cy="251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389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bomb.wav"/>
          </p:stSnd>
        </p:sndAc>
      </p:transition>
    </mc:Choice>
    <mc:Fallback>
      <p:transition spd="slow">
        <p:fade/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Tady jsme v parku v hrádku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350" y="2438399"/>
            <a:ext cx="4165599" cy="312420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949" y="2438399"/>
            <a:ext cx="4134516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894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bomb.wav"/>
          </p:stSnd>
        </p:sndAc>
      </p:transition>
    </mc:Choice>
    <mc:Fallback>
      <p:transition spd="slow">
        <p:fade/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Tady si děláme pizzu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033" y="2318950"/>
            <a:ext cx="4165599" cy="3124200"/>
          </a:xfr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649" y="2318949"/>
            <a:ext cx="4481384" cy="312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917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bomb.wav"/>
          </p:stSnd>
        </p:sndAc>
      </p:transition>
    </mc:Choice>
    <mc:Fallback>
      <p:transition spd="slow">
        <p:fade/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Tak a tady si taky musíme trochu napit kofoly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927" y="2667000"/>
            <a:ext cx="4165599" cy="3124200"/>
          </a:xfrm>
        </p:spPr>
      </p:pic>
    </p:spTree>
    <p:extLst>
      <p:ext uri="{BB962C8B-B14F-4D97-AF65-F5344CB8AC3E}">
        <p14:creationId xmlns:p14="http://schemas.microsoft.com/office/powerpoint/2010/main" val="3848780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bomb.wav"/>
          </p:stSnd>
        </p:sndAc>
      </p:transition>
    </mc:Choice>
    <mc:Fallback>
      <p:transition spd="slow">
        <p:fade/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Aaaa</a:t>
            </a:r>
            <a:r>
              <a:rPr lang="cs-CZ" dirty="0" smtClean="0"/>
              <a:t> už papáme pizzu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637" y="2724665"/>
            <a:ext cx="4165599" cy="3124200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236" y="2724665"/>
            <a:ext cx="442284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663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bomb.wav"/>
          </p:stSnd>
        </p:sndAc>
      </p:transition>
    </mc:Choice>
    <mc:Fallback>
      <p:transition spd="slow">
        <p:fade/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a">
  <a:themeElements>
    <a:clrScheme name="Paralaxa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xa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x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TC103457496[[fn=Paralaxa]]</Template>
  <TotalTime>60</TotalTime>
  <Words>277</Words>
  <Application>Microsoft Office PowerPoint</Application>
  <PresentationFormat>Širokoúhlá obrazovka</PresentationFormat>
  <Paragraphs>45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Corbel</vt:lpstr>
      <vt:lpstr>Wingdings</vt:lpstr>
      <vt:lpstr>Paralaxa</vt:lpstr>
      <vt:lpstr>Noc páťáků</vt:lpstr>
      <vt:lpstr>Popis</vt:lpstr>
      <vt:lpstr>Čekáme kdy vyjdeme</vt:lpstr>
      <vt:lpstr>No kdy už přijede ten vlak a nám klukům se nechce stát.</vt:lpstr>
      <vt:lpstr>Tak a my nedočkaví kdy ten film už začne</vt:lpstr>
      <vt:lpstr>Tady jsme v parku v hrádku</vt:lpstr>
      <vt:lpstr>Tady si děláme pizzu</vt:lpstr>
      <vt:lpstr>Tak a tady si taky musíme trochu napit kofoly</vt:lpstr>
      <vt:lpstr>Aaaa už papáme pizzu</vt:lpstr>
      <vt:lpstr>Tak tady se dívají na film</vt:lpstr>
      <vt:lpstr>Tady Danek z Vojtou se chystají ke spánku</vt:lpstr>
      <vt:lpstr>Tak a tady už jsme ráno </vt:lpstr>
      <vt:lpstr>Tady jsme na snídani</vt:lpstr>
      <vt:lpstr>Tady máme záchvaty smíchu :D</vt:lpstr>
      <vt:lpstr>Děkuji za pozornost.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Noc páťáků</dc:title>
  <dc:creator>zak</dc:creator>
  <cp:lastModifiedBy>zak</cp:lastModifiedBy>
  <cp:revision>7</cp:revision>
  <dcterms:created xsi:type="dcterms:W3CDTF">2014-04-30T08:26:34Z</dcterms:created>
  <dcterms:modified xsi:type="dcterms:W3CDTF">2014-04-30T09:26:52Z</dcterms:modified>
</cp:coreProperties>
</file>