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807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416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415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3338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61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653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464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767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432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9261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680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2685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616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473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61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841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619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" name="hammer.wav"/>
          </p:stSnd>
        </p:sndAc>
      </p:transition>
    </mc:Choice>
    <mc:Fallback>
      <p:transition spd="slow">
        <p:fade/>
        <p:sndAc>
          <p:stSnd>
            <p:snd r:embed="rId1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318ED-BDAC-42CD-9B15-C9483356B7F6}" type="datetimeFigureOut">
              <a:rPr lang="cs-CZ" smtClean="0"/>
              <a:t>30.4.2014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475-46ED-45B6-9D1D-0AB4205BF7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516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19" name="hammer.wav"/>
          </p:stSnd>
        </p:sndAc>
      </p:transition>
    </mc:Choice>
    <mc:Fallback>
      <p:transition spd="slow">
        <p:fade/>
        <p:sndAc>
          <p:stSnd>
            <p:snd r:embed="rId19" name="hamm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92D050"/>
                </a:solidFill>
              </a:rPr>
              <a:t>Noc </a:t>
            </a:r>
            <a:r>
              <a:rPr lang="cs-CZ" dirty="0" err="1" smtClean="0">
                <a:solidFill>
                  <a:srgbClr val="92D050"/>
                </a:solidFill>
              </a:rPr>
              <a:t>Pátáků</a:t>
            </a:r>
            <a:r>
              <a:rPr lang="cs-CZ" dirty="0" smtClean="0">
                <a:solidFill>
                  <a:srgbClr val="92D050"/>
                </a:solidFill>
              </a:rPr>
              <a:t>(: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Dominik Turoň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86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335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3" y="1974335"/>
            <a:ext cx="5299676" cy="39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45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nás čekalo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Měli jsme sraz u školy v pátek 11.4.Pak jsme šli na vlak a jeli jsme do Třince ke </a:t>
            </a:r>
            <a:r>
              <a:rPr lang="cs-CZ" dirty="0" err="1" smtClean="0"/>
              <a:t>slovan</a:t>
            </a:r>
            <a:r>
              <a:rPr lang="cs-CZ" dirty="0" smtClean="0"/>
              <a:t> </a:t>
            </a:r>
            <a:r>
              <a:rPr lang="cs-CZ" dirty="0" err="1" smtClean="0"/>
              <a:t>centrum,šli</a:t>
            </a:r>
            <a:r>
              <a:rPr lang="cs-CZ" dirty="0" smtClean="0"/>
              <a:t> jsme asi 2 minuty do malého kopečku a byli jsme u kina .V kině hrálo Rio 2 bylo to super ,protože k tomu byly 3D </a:t>
            </a:r>
            <a:r>
              <a:rPr lang="cs-CZ" dirty="0" err="1" smtClean="0"/>
              <a:t>brýle.Jak</a:t>
            </a:r>
            <a:r>
              <a:rPr lang="cs-CZ" dirty="0" smtClean="0"/>
              <a:t> kino skončilo tak jsme jeli zase do školy a tam jsme </a:t>
            </a:r>
            <a:r>
              <a:rPr lang="cs-CZ" dirty="0" err="1" smtClean="0"/>
              <a:t>hrali</a:t>
            </a:r>
            <a:r>
              <a:rPr lang="cs-CZ" dirty="0" smtClean="0"/>
              <a:t> fotbal a mezitím se nám dělala pizza jak se pizza dopekla tak jsme ji </a:t>
            </a:r>
            <a:r>
              <a:rPr lang="cs-CZ" dirty="0" err="1" smtClean="0"/>
              <a:t>snědli,a</a:t>
            </a:r>
            <a:r>
              <a:rPr lang="cs-CZ" dirty="0" smtClean="0"/>
              <a:t> potom jsme šli na </a:t>
            </a:r>
            <a:r>
              <a:rPr lang="cs-CZ" dirty="0" err="1" smtClean="0"/>
              <a:t>ztesku</a:t>
            </a:r>
            <a:r>
              <a:rPr lang="cs-CZ" dirty="0" smtClean="0"/>
              <a:t> </a:t>
            </a:r>
            <a:r>
              <a:rPr lang="cs-CZ" dirty="0" err="1" smtClean="0"/>
              <a:t>odvahy.Přišli</a:t>
            </a:r>
            <a:r>
              <a:rPr lang="cs-CZ" dirty="0" smtClean="0"/>
              <a:t> jsme , </a:t>
            </a:r>
            <a:r>
              <a:rPr lang="cs-CZ" dirty="0" err="1" smtClean="0"/>
              <a:t>divali</a:t>
            </a:r>
            <a:r>
              <a:rPr lang="cs-CZ" dirty="0" smtClean="0"/>
              <a:t> na filmy ,a pak jsme zalehli ale někteří ne.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8739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jsme šli na vlak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8" y="2312086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121" y="2312086"/>
            <a:ext cx="462604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 </a:t>
            </a:r>
            <a:r>
              <a:rPr lang="cs-CZ" dirty="0" err="1" smtClean="0"/>
              <a:t>vlakovem</a:t>
            </a:r>
            <a:r>
              <a:rPr lang="cs-CZ" dirty="0" smtClean="0"/>
              <a:t> nástupišti v Hrádku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" y="2361514"/>
            <a:ext cx="4798483" cy="3598863"/>
          </a:xfrm>
        </p:spPr>
      </p:pic>
    </p:spTree>
    <p:extLst>
      <p:ext uri="{BB962C8B-B14F-4D97-AF65-F5344CB8AC3E}">
        <p14:creationId xmlns:p14="http://schemas.microsoft.com/office/powerpoint/2010/main" val="1897423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kině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6" y="2246184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77" y="2246183"/>
            <a:ext cx="5046177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23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Park Hrádek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098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3" y="1966098"/>
            <a:ext cx="4744995" cy="355874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3" y="5524844"/>
            <a:ext cx="7252717" cy="12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94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Děláni pizzy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4335"/>
            <a:ext cx="4798483" cy="359886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83" y="1974335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7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Díváme se na filmy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4" y="1974335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407" y="1873350"/>
            <a:ext cx="5067775" cy="380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54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Budeme spát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01318">
            <a:off x="37979" y="2558124"/>
            <a:ext cx="4798483" cy="35988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28" y="2067696"/>
            <a:ext cx="6466703" cy="376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52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52</TotalTime>
  <Words>125</Words>
  <Application>Microsoft Office PowerPoint</Application>
  <PresentationFormat>Širokoúhlá obrazovka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Berlín</vt:lpstr>
      <vt:lpstr>Noc Pátáků(:</vt:lpstr>
      <vt:lpstr>Co nás čekalo</vt:lpstr>
      <vt:lpstr>Jak jsme šli na vlak</vt:lpstr>
      <vt:lpstr>Na vlakovem nástupišti v Hrádku</vt:lpstr>
      <vt:lpstr>V kině</vt:lpstr>
      <vt:lpstr>Park Hrádek</vt:lpstr>
      <vt:lpstr>Děláni pizzy</vt:lpstr>
      <vt:lpstr>Díváme se na filmy</vt:lpstr>
      <vt:lpstr>Budeme spát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Pátáků(:</dc:title>
  <dc:creator>zak</dc:creator>
  <cp:lastModifiedBy>zak</cp:lastModifiedBy>
  <cp:revision>8</cp:revision>
  <dcterms:created xsi:type="dcterms:W3CDTF">2014-04-30T08:31:39Z</dcterms:created>
  <dcterms:modified xsi:type="dcterms:W3CDTF">2014-04-30T09:28:19Z</dcterms:modified>
</cp:coreProperties>
</file>