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D5BF-A4A7-49AB-AE3A-92DE8FE439AE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B86CE-263E-4471-B3BF-0846EAA693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126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D5BF-A4A7-49AB-AE3A-92DE8FE439AE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B86CE-263E-4471-B3BF-0846EAA693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5009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D5BF-A4A7-49AB-AE3A-92DE8FE439AE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B86CE-263E-4471-B3BF-0846EAA693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41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D5BF-A4A7-49AB-AE3A-92DE8FE439AE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B86CE-263E-4471-B3BF-0846EAA69305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3471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D5BF-A4A7-49AB-AE3A-92DE8FE439AE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B86CE-263E-4471-B3BF-0846EAA693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5862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D5BF-A4A7-49AB-AE3A-92DE8FE439AE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B86CE-263E-4471-B3BF-0846EAA693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3356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D5BF-A4A7-49AB-AE3A-92DE8FE439AE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B86CE-263E-4471-B3BF-0846EAA693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79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D5BF-A4A7-49AB-AE3A-92DE8FE439AE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B86CE-263E-4471-B3BF-0846EAA693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8257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D5BF-A4A7-49AB-AE3A-92DE8FE439AE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B86CE-263E-4471-B3BF-0846EAA693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3398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D5BF-A4A7-49AB-AE3A-92DE8FE439AE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B86CE-263E-4471-B3BF-0846EAA693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232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D5BF-A4A7-49AB-AE3A-92DE8FE439AE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B86CE-263E-4471-B3BF-0846EAA693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652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D5BF-A4A7-49AB-AE3A-92DE8FE439AE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B86CE-263E-4471-B3BF-0846EAA693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016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D5BF-A4A7-49AB-AE3A-92DE8FE439AE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B86CE-263E-4471-B3BF-0846EAA693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1708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D5BF-A4A7-49AB-AE3A-92DE8FE439AE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B86CE-263E-4471-B3BF-0846EAA693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641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D5BF-A4A7-49AB-AE3A-92DE8FE439AE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B86CE-263E-4471-B3BF-0846EAA693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96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D5BF-A4A7-49AB-AE3A-92DE8FE439AE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B86CE-263E-4471-B3BF-0846EAA693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036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D5BF-A4A7-49AB-AE3A-92DE8FE439AE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B86CE-263E-4471-B3BF-0846EAA693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97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F96D5BF-A4A7-49AB-AE3A-92DE8FE439AE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B86CE-263E-4471-B3BF-0846EAA693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9991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NOC PÁT´ÁKŮ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Dan </a:t>
            </a:r>
            <a:r>
              <a:rPr lang="cs-CZ" dirty="0"/>
              <a:t>M</a:t>
            </a:r>
            <a:r>
              <a:rPr lang="cs-CZ" dirty="0" smtClean="0"/>
              <a:t>azur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5815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pátek 11.4. jsme byli v kině na RIO 3D pak jsme spali ve škole a měli jsme </a:t>
            </a:r>
            <a:r>
              <a:rPr lang="cs-CZ" dirty="0" err="1" smtClean="0"/>
              <a:t>ztezku</a:t>
            </a:r>
            <a:r>
              <a:rPr lang="cs-CZ" dirty="0" smtClean="0"/>
              <a:t> odvahy v 21:00. šli jsme spát v 03:26.Šli jsme domů v 08:00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6978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SRAZ U ŠKOLY V 16:15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2709368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ČEKÁNÍ NA VLAK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914" y="1853248"/>
            <a:ext cx="3591892" cy="323255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660" y="1991679"/>
            <a:ext cx="3432320" cy="309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43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       čekání</a:t>
            </a:r>
            <a:br>
              <a:rPr lang="cs-CZ" dirty="0" smtClean="0"/>
            </a:br>
            <a:r>
              <a:rPr lang="cs-CZ" dirty="0"/>
              <a:t> </a:t>
            </a:r>
            <a:r>
              <a:rPr lang="cs-CZ" dirty="0" smtClean="0"/>
              <a:t>                         na</a:t>
            </a:r>
            <a:br>
              <a:rPr lang="cs-CZ" dirty="0" smtClean="0"/>
            </a:br>
            <a:r>
              <a:rPr lang="cs-CZ" dirty="0"/>
              <a:t> </a:t>
            </a:r>
            <a:r>
              <a:rPr lang="cs-CZ" dirty="0" smtClean="0"/>
              <a:t>                        film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952" y="2423205"/>
            <a:ext cx="5594349" cy="419576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00" y="452718"/>
            <a:ext cx="3480554" cy="297643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506" y="680050"/>
            <a:ext cx="3434148" cy="291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21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150" y="2885756"/>
            <a:ext cx="2263806" cy="710735"/>
          </a:xfrm>
        </p:spPr>
        <p:txBody>
          <a:bodyPr/>
          <a:lstStyle/>
          <a:p>
            <a:r>
              <a:rPr lang="cs-CZ" dirty="0" smtClean="0"/>
              <a:t>        </a:t>
            </a:r>
            <a:endParaRPr lang="cs-CZ" sz="1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033" y="2379212"/>
            <a:ext cx="2657883" cy="24502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033" y="13490"/>
            <a:ext cx="2657883" cy="235997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56" y="874450"/>
            <a:ext cx="4120344" cy="275443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53" y="2373469"/>
            <a:ext cx="2592280" cy="2455983"/>
          </a:xfrm>
          <a:prstGeom prst="rect">
            <a:avLst/>
          </a:prstGeom>
        </p:spPr>
      </p:pic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1085056" y="221942"/>
            <a:ext cx="8041527" cy="5961144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                                                         hrátky v parku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                                     </a:t>
            </a:r>
          </a:p>
          <a:p>
            <a:r>
              <a:rPr lang="cs-CZ" dirty="0" smtClean="0"/>
              <a:t>                         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459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pizzy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72" y="1853248"/>
            <a:ext cx="4587743" cy="3847195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49" y="1847534"/>
            <a:ext cx="4483223" cy="38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04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dobrou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57763"/>
            <a:ext cx="5390606" cy="4175760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22994" y="1888996"/>
            <a:ext cx="3198720" cy="6739290"/>
          </a:xfr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74875" y="-1457845"/>
            <a:ext cx="3659279" cy="657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39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Sobotní snídaně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93" y="2104889"/>
            <a:ext cx="3438093" cy="419576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263" y="2052638"/>
            <a:ext cx="4267199" cy="383612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2" y="2438400"/>
            <a:ext cx="4101165" cy="343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89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68</TotalTime>
  <Words>59</Words>
  <Application>Microsoft Office PowerPoint</Application>
  <PresentationFormat>Širokoúhlá obrazovka</PresentationFormat>
  <Paragraphs>22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NOC PÁT´ÁKŮ</vt:lpstr>
      <vt:lpstr>Prezentace aplikace PowerPoint</vt:lpstr>
      <vt:lpstr>SRAZ U ŠKOLY V 16:15</vt:lpstr>
      <vt:lpstr>ČEKÁNÍ NA VLAK</vt:lpstr>
      <vt:lpstr>                      čekání                           na                          film</vt:lpstr>
      <vt:lpstr>        </vt:lpstr>
      <vt:lpstr>   pizzy</vt:lpstr>
      <vt:lpstr>dobrou</vt:lpstr>
      <vt:lpstr>Sobotní snídaně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NOC PÁT´ÁKŮ</dc:title>
  <dc:creator>zak</dc:creator>
  <cp:lastModifiedBy>zak</cp:lastModifiedBy>
  <cp:revision>9</cp:revision>
  <dcterms:created xsi:type="dcterms:W3CDTF">2014-04-30T08:30:13Z</dcterms:created>
  <dcterms:modified xsi:type="dcterms:W3CDTF">2014-04-30T09:38:52Z</dcterms:modified>
</cp:coreProperties>
</file>