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FEF387-8AEE-42B1-B936-8359EAF1D4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603BFFA-24C9-4EBD-AA0E-503516E721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2EA508-6B41-4287-B46F-566463F70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1AC1-2F4A-4D7D-BD17-9B27639209E4}" type="datetimeFigureOut">
              <a:rPr lang="cs-CZ" smtClean="0"/>
              <a:pPr/>
              <a:t>10.08.2018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00E701-E346-497F-B5BF-727D30E67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6F5B9E-41FD-4178-A6B8-0F3BF469E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6700-C50B-4FF3-BF21-7A67A9E09D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77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F0DC42-3A7C-4964-8BF2-09601A6AA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864CDCC-7DE2-439F-BC71-5BD3E9A16D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9EF2A4-7098-4556-B2CE-D6B9AEA1B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1AC1-2F4A-4D7D-BD17-9B27639209E4}" type="datetimeFigureOut">
              <a:rPr lang="cs-CZ" smtClean="0"/>
              <a:pPr/>
              <a:t>10.08.2018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656A0C-6B52-48C4-8346-443482849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819BFD-A784-4DAD-A687-32436D5A0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6700-C50B-4FF3-BF21-7A67A9E09D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04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5CEEC33-5B15-4F8A-B7AA-199D5EE06D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E203A11-745A-4B7D-B186-C678D71AD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F04422-CFCB-4323-A840-7A0EB551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1AC1-2F4A-4D7D-BD17-9B27639209E4}" type="datetimeFigureOut">
              <a:rPr lang="cs-CZ" smtClean="0"/>
              <a:pPr/>
              <a:t>10.08.2018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2C2D54-4141-43EA-88F9-DB0B62DC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C8FD47-DA7B-4AA9-A730-D4AEF4E12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6700-C50B-4FF3-BF21-7A67A9E09D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33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E783BA-998B-41C9-8D04-0EF572195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F10EA5-FA9E-453E-A777-D7EABBC70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F1F40C-BFEE-4B8A-8EED-A361826E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1AC1-2F4A-4D7D-BD17-9B27639209E4}" type="datetimeFigureOut">
              <a:rPr lang="cs-CZ" smtClean="0"/>
              <a:pPr/>
              <a:t>10.08.2018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5C49EF-DFF0-48B6-89C6-ADA41815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5A43FE-197D-4FA6-B7B9-FB6364D6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6700-C50B-4FF3-BF21-7A67A9E09D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76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022011-1E43-4E30-A0B8-3B322C77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2774DBF-895D-4228-A2EE-B017111AD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718DE5-C219-4291-ACFC-2CF182D5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1AC1-2F4A-4D7D-BD17-9B27639209E4}" type="datetimeFigureOut">
              <a:rPr lang="cs-CZ" smtClean="0"/>
              <a:pPr/>
              <a:t>10.08.2018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20E684-6163-4C60-9F93-6618EBB49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90F65E-20A8-48AD-9A1E-8F5925DCC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6700-C50B-4FF3-BF21-7A67A9E09D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14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C55EAA-9675-44A1-9982-B9B6243A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B2667A-145B-4BCB-8226-7E9C49B694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A3672D5-781B-4643-A674-9AC0F0166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0C5DC7-E33E-4F6C-B72D-F35CE714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1AC1-2F4A-4D7D-BD17-9B27639209E4}" type="datetimeFigureOut">
              <a:rPr lang="cs-CZ" smtClean="0"/>
              <a:pPr/>
              <a:t>10.08.2018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116414-D132-4A73-B0D0-CA150FD1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033952-307E-4731-951E-8992A2A81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6700-C50B-4FF3-BF21-7A67A9E09D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31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0CFC0E-A0C8-4B41-858D-DA4A2263C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2B21069-D673-4A0C-BE08-D67C6FA5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A3E2D1-0138-4040-88B3-2304EF162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DE31B72-BAD8-46EA-8F49-5479E6D45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F031BD1-F2CB-451E-BDF7-E2609279F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B5F5A5-BFB4-4B6F-A24E-2F6474A06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1AC1-2F4A-4D7D-BD17-9B27639209E4}" type="datetimeFigureOut">
              <a:rPr lang="cs-CZ" smtClean="0"/>
              <a:pPr/>
              <a:t>10.08.2018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14F276A-5B9C-48EC-9338-5ACC00856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7F2F43-06A3-49A6-B589-C698D50C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6700-C50B-4FF3-BF21-7A67A9E09D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45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0237A-CE2D-45A4-93E9-16DA0FED2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95997FC-B420-42FB-AA3F-CE9836138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1AC1-2F4A-4D7D-BD17-9B27639209E4}" type="datetimeFigureOut">
              <a:rPr lang="cs-CZ" smtClean="0"/>
              <a:pPr/>
              <a:t>10.08.2018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2336FF4-C527-4A83-B158-DA0A9F7B8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34C771B-D10C-4E50-A497-E148D87F3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6700-C50B-4FF3-BF21-7A67A9E09D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6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3557B85-F353-4090-9B77-D81D9E779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1AC1-2F4A-4D7D-BD17-9B27639209E4}" type="datetimeFigureOut">
              <a:rPr lang="cs-CZ" smtClean="0"/>
              <a:pPr/>
              <a:t>10.08.2018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5045BA-AA3E-40A9-B4B5-F2BBDE08E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437A3AB-EE31-4FFD-94CA-85E7E590F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6700-C50B-4FF3-BF21-7A67A9E09D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1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A987D7-E211-44E2-94C6-7D115AA63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6243EA-3F11-4426-9CF9-6FA467C98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14ED261-5F79-4452-8B84-5B766E908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5BC5461-1724-4B97-927D-A7C65574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1AC1-2F4A-4D7D-BD17-9B27639209E4}" type="datetimeFigureOut">
              <a:rPr lang="cs-CZ" smtClean="0"/>
              <a:pPr/>
              <a:t>10.08.2018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77DE68-CEDC-441A-AD84-246CFDEC7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B622FE1-C81C-4CF1-913F-9119512F5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6700-C50B-4FF3-BF21-7A67A9E09D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85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7AA96-9AB7-4C54-824F-C4C38AE6C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82E45FF-EFFE-4D70-B971-6A933AEE9A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B74549D-527C-4480-8FBD-EC3A2A165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B43E2D-F0D4-41CD-B9C9-70788E555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1AC1-2F4A-4D7D-BD17-9B27639209E4}" type="datetimeFigureOut">
              <a:rPr lang="cs-CZ" smtClean="0"/>
              <a:pPr/>
              <a:t>10.08.2018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4F925C-B532-4CFD-814C-FCEB1D2AB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0227C0-E010-4468-B1B0-38D53CBFC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6700-C50B-4FF3-BF21-7A67A9E09D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7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84E1C07-FCFD-4434-A160-7A148FAE7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6A60342-C200-4BEA-9FB0-358738456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1FED46-3E57-4648-819A-1338348E54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B1AC1-2F4A-4D7D-BD17-9B27639209E4}" type="datetimeFigureOut">
              <a:rPr lang="cs-CZ" smtClean="0"/>
              <a:pPr/>
              <a:t>10.08.2018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9B32C8-08DA-40FB-9ECB-D83456258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472CE6-E1AC-4DCB-B794-4345CD7FF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E6700-C50B-4FF3-BF21-7A67A9E09D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87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6A76B4-B6D8-4D36-A6CC-CCA916D9F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278879" cy="126274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Rodinný cyklovýlet k pramenům </a:t>
            </a:r>
            <a:r>
              <a:rPr lang="cs-CZ" b="1" dirty="0" err="1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Olzy</a:t>
            </a:r>
            <a:br>
              <a:rPr lang="cs-CZ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cs-CZ" b="1" dirty="0" err="1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Rodzinna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cs-CZ" b="1" dirty="0" err="1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wycieczka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cs-CZ" b="1" dirty="0" err="1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rowerowa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do </a:t>
            </a:r>
            <a:r>
              <a:rPr lang="cs-CZ" b="1" dirty="0" err="1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źródeł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Olzy</a:t>
            </a:r>
            <a:endParaRPr lang="cs-CZ" sz="4800" dirty="0">
              <a:solidFill>
                <a:srgbClr val="FFFFFF"/>
              </a:solidFill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99A40B1-4B52-4F7D-895F-64F7032A9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2743"/>
            <a:ext cx="5312229" cy="559525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cs-CZ" sz="3600" b="1" dirty="0"/>
          </a:p>
          <a:p>
            <a:pPr marL="0" indent="0" algn="ctr">
              <a:buNone/>
            </a:pPr>
            <a:r>
              <a:rPr lang="cs-CZ" sz="3600" b="1" dirty="0"/>
              <a:t>19.8. 2018 neděle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b="1" dirty="0"/>
              <a:t>Sraz v 14:00 u požární zbrojnice v Písku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Vhodné pro děti i seniory.</a:t>
            </a:r>
          </a:p>
          <a:p>
            <a:pPr marL="0" indent="0">
              <a:buNone/>
            </a:pPr>
            <a:r>
              <a:rPr lang="cs-CZ" dirty="0"/>
              <a:t>Nenáročná trasa 15 km podél řeky </a:t>
            </a:r>
          </a:p>
          <a:p>
            <a:pPr marL="0" indent="0">
              <a:buNone/>
            </a:pPr>
            <a:r>
              <a:rPr lang="cs-CZ" dirty="0"/>
              <a:t>s možností občerstvení a překvapení pro děti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err="1"/>
              <a:t>Sredečně</a:t>
            </a:r>
            <a:r>
              <a:rPr lang="cs-CZ" b="1" dirty="0"/>
              <a:t> zveme!</a:t>
            </a:r>
          </a:p>
          <a:p>
            <a:pPr marL="0" indent="0">
              <a:buNone/>
            </a:pPr>
            <a:r>
              <a:rPr lang="cs-CZ" b="1" dirty="0" err="1"/>
              <a:t>Wszeckich</a:t>
            </a:r>
            <a:r>
              <a:rPr lang="cs-CZ" b="1" dirty="0"/>
              <a:t> </a:t>
            </a:r>
            <a:r>
              <a:rPr lang="cs-CZ" b="1" dirty="0" err="1"/>
              <a:t>serdecznie</a:t>
            </a:r>
            <a:r>
              <a:rPr lang="cs-CZ" b="1" dirty="0"/>
              <a:t> </a:t>
            </a:r>
            <a:r>
              <a:rPr lang="cs-CZ" b="1" dirty="0" err="1"/>
              <a:t>zaproszómy</a:t>
            </a:r>
            <a:r>
              <a:rPr lang="cs-CZ" b="1" dirty="0"/>
              <a:t>!</a:t>
            </a:r>
          </a:p>
          <a:p>
            <a:pPr marL="0" indent="0">
              <a:buNone/>
            </a:pPr>
            <a:r>
              <a:rPr lang="cs-CZ" dirty="0"/>
              <a:t>Klub milovníků historie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F8C3FC3-D19D-4E7B-A76B-B67CE9D84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971" y="1437070"/>
            <a:ext cx="7227908" cy="54209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365606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47</Words>
  <Application>Microsoft Office PowerPoint</Application>
  <PresentationFormat>Širokoúhlá obrazovka</PresentationFormat>
  <Paragraphs>11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Wingdings</vt:lpstr>
      <vt:lpstr>Motiv Office</vt:lpstr>
      <vt:lpstr>Rodinný cyklovýlet k pramenům Olzy Rodzinna wycieczka rowerowa do źródeł Olzy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Rodinný cyklovýlet k pramenu Olzy Rodzinna wycieczka rowerowa do źródła Olzy Olzy</dc:title>
  <dc:creator>Lenovo</dc:creator>
  <cp:lastModifiedBy>Lenovo</cp:lastModifiedBy>
  <cp:revision>4</cp:revision>
  <dcterms:created xsi:type="dcterms:W3CDTF">2018-08-08T07:33:45Z</dcterms:created>
  <dcterms:modified xsi:type="dcterms:W3CDTF">2018-08-10T08:56:41Z</dcterms:modified>
</cp:coreProperties>
</file>